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0ea64a603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10ea64a603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g10ea64a603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strike="noStrike"/>
          </a:p>
        </p:txBody>
      </p:sp>
      <p:sp>
        <p:nvSpPr>
          <p:cNvPr id="156" name="Google Shape;1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3.png"/><Relationship Id="rId11" Type="http://schemas.openxmlformats.org/officeDocument/2006/relationships/hyperlink" Target="http://drive.google.com/file/d/1qBDOIgFpCjZe-NfpEq9iTXreOUzzj9GA/view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1.png"/><Relationship Id="rId9" Type="http://schemas.openxmlformats.org/officeDocument/2006/relationships/slide" Target="/ppt/slides/slide2.xml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slide" Target="/ppt/slides/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8.png"/><Relationship Id="rId13" Type="http://schemas.openxmlformats.org/officeDocument/2006/relationships/image" Target="../media/image45.png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71.png"/><Relationship Id="rId9" Type="http://schemas.openxmlformats.org/officeDocument/2006/relationships/slide" Target="/ppt/slides/slide2.xml"/><Relationship Id="rId5" Type="http://schemas.openxmlformats.org/officeDocument/2006/relationships/image" Target="../media/image64.png"/><Relationship Id="rId6" Type="http://schemas.openxmlformats.org/officeDocument/2006/relationships/image" Target="../media/image58.png"/><Relationship Id="rId7" Type="http://schemas.openxmlformats.org/officeDocument/2006/relationships/image" Target="../media/image76.png"/><Relationship Id="rId8" Type="http://schemas.openxmlformats.org/officeDocument/2006/relationships/slide" Target="/ppt/slides/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8.png"/><Relationship Id="rId13" Type="http://schemas.openxmlformats.org/officeDocument/2006/relationships/image" Target="../media/image45.png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Relationship Id="rId4" Type="http://schemas.openxmlformats.org/officeDocument/2006/relationships/image" Target="../media/image71.png"/><Relationship Id="rId9" Type="http://schemas.openxmlformats.org/officeDocument/2006/relationships/slide" Target="/ppt/slides/slide2.xml"/><Relationship Id="rId5" Type="http://schemas.openxmlformats.org/officeDocument/2006/relationships/image" Target="../media/image59.png"/><Relationship Id="rId6" Type="http://schemas.openxmlformats.org/officeDocument/2006/relationships/image" Target="../media/image73.png"/><Relationship Id="rId7" Type="http://schemas.openxmlformats.org/officeDocument/2006/relationships/slide" Target="/ppt/slides/slide11.xml"/><Relationship Id="rId8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image" Target="../media/image28.png"/><Relationship Id="rId13" Type="http://schemas.openxmlformats.org/officeDocument/2006/relationships/image" Target="../media/image68.jp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Relationship Id="rId4" Type="http://schemas.openxmlformats.org/officeDocument/2006/relationships/image" Target="../media/image69.png"/><Relationship Id="rId9" Type="http://schemas.openxmlformats.org/officeDocument/2006/relationships/slide" Target="/ppt/slides/slide2.xml"/><Relationship Id="rId5" Type="http://schemas.openxmlformats.org/officeDocument/2006/relationships/image" Target="../media/image75.png"/><Relationship Id="rId6" Type="http://schemas.openxmlformats.org/officeDocument/2006/relationships/image" Target="../media/image60.png"/><Relationship Id="rId7" Type="http://schemas.openxmlformats.org/officeDocument/2006/relationships/slide" Target="/ppt/slides/slide12.xml"/><Relationship Id="rId8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i_uM9pu7rTo" TargetMode="External"/><Relationship Id="rId4" Type="http://schemas.openxmlformats.org/officeDocument/2006/relationships/image" Target="../media/image72.jpg"/><Relationship Id="rId5" Type="http://schemas.openxmlformats.org/officeDocument/2006/relationships/slide" Target="/ppt/slides/slide2.xml"/><Relationship Id="rId6" Type="http://schemas.openxmlformats.org/officeDocument/2006/relationships/image" Target="../media/image28.png"/><Relationship Id="rId7" Type="http://schemas.openxmlformats.org/officeDocument/2006/relationships/slide" Target="/ppt/slides/slide3.xml"/><Relationship Id="rId8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3.png"/><Relationship Id="rId9" Type="http://schemas.openxmlformats.org/officeDocument/2006/relationships/slide" Target="/ppt/slides/slide13.xml"/><Relationship Id="rId5" Type="http://schemas.openxmlformats.org/officeDocument/2006/relationships/image" Target="../media/image7.png"/><Relationship Id="rId6" Type="http://schemas.openxmlformats.org/officeDocument/2006/relationships/slide" Target="/ppt/slides/slide2.xml"/><Relationship Id="rId7" Type="http://schemas.openxmlformats.org/officeDocument/2006/relationships/slide" Target="/ppt/slides/slide3.xml"/><Relationship Id="rId8" Type="http://schemas.openxmlformats.org/officeDocument/2006/relationships/hyperlink" Target="https://forms.gle/wmjimP5JLgqSBmCA7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image" Target="../media/image14.png"/><Relationship Id="rId13" Type="http://schemas.openxmlformats.org/officeDocument/2006/relationships/slide" Target="/ppt/slides/slide10.xml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5" Type="http://schemas.openxmlformats.org/officeDocument/2006/relationships/slide" Target="/ppt/slides/slide4.xml"/><Relationship Id="rId14" Type="http://schemas.openxmlformats.org/officeDocument/2006/relationships/image" Target="../media/image16.png"/><Relationship Id="rId17" Type="http://schemas.openxmlformats.org/officeDocument/2006/relationships/slide" Target="/ppt/slides/slide10.xml"/><Relationship Id="rId16" Type="http://schemas.openxmlformats.org/officeDocument/2006/relationships/slide" Target="/ppt/slides/slide7.xml"/><Relationship Id="rId5" Type="http://schemas.openxmlformats.org/officeDocument/2006/relationships/image" Target="../media/image9.png"/><Relationship Id="rId19" Type="http://schemas.openxmlformats.org/officeDocument/2006/relationships/image" Target="../media/image28.png"/><Relationship Id="rId6" Type="http://schemas.openxmlformats.org/officeDocument/2006/relationships/image" Target="../media/image5.png"/><Relationship Id="rId18" Type="http://schemas.openxmlformats.org/officeDocument/2006/relationships/slide" Target="/ppt/slides/slide2.xml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.xml"/><Relationship Id="rId10" Type="http://schemas.openxmlformats.org/officeDocument/2006/relationships/image" Target="../media/image37.png"/><Relationship Id="rId13" Type="http://schemas.openxmlformats.org/officeDocument/2006/relationships/image" Target="../media/image28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35.png"/><Relationship Id="rId15" Type="http://schemas.openxmlformats.org/officeDocument/2006/relationships/slide" Target="/ppt/slides/slide3.xml"/><Relationship Id="rId14" Type="http://schemas.openxmlformats.org/officeDocument/2006/relationships/image" Target="../media/image26.png"/><Relationship Id="rId16" Type="http://schemas.openxmlformats.org/officeDocument/2006/relationships/image" Target="../media/image45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24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slide" Target="/ppt/slides/slide2.xml"/><Relationship Id="rId13" Type="http://schemas.openxmlformats.org/officeDocument/2006/relationships/slide" Target="/ppt/slides/slide3.xml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39.png"/><Relationship Id="rId14" Type="http://schemas.openxmlformats.org/officeDocument/2006/relationships/image" Target="../media/image45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42.png"/><Relationship Id="rId8" Type="http://schemas.openxmlformats.org/officeDocument/2006/relationships/slide" Target="/ppt/slides/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11" Type="http://schemas.openxmlformats.org/officeDocument/2006/relationships/image" Target="../media/image36.png"/><Relationship Id="rId10" Type="http://schemas.openxmlformats.org/officeDocument/2006/relationships/image" Target="../media/image53.png"/><Relationship Id="rId13" Type="http://schemas.openxmlformats.org/officeDocument/2006/relationships/image" Target="../media/image34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5" Type="http://schemas.openxmlformats.org/officeDocument/2006/relationships/slide" Target="/ppt/slides/slide6.xml"/><Relationship Id="rId14" Type="http://schemas.openxmlformats.org/officeDocument/2006/relationships/image" Target="../media/image49.png"/><Relationship Id="rId17" Type="http://schemas.openxmlformats.org/officeDocument/2006/relationships/slide" Target="/ppt/slides/slide2.xml"/><Relationship Id="rId16" Type="http://schemas.openxmlformats.org/officeDocument/2006/relationships/image" Target="../media/image39.png"/><Relationship Id="rId5" Type="http://schemas.openxmlformats.org/officeDocument/2006/relationships/image" Target="../media/image15.png"/><Relationship Id="rId19" Type="http://schemas.openxmlformats.org/officeDocument/2006/relationships/slide" Target="/ppt/slides/slide3.xml"/><Relationship Id="rId6" Type="http://schemas.openxmlformats.org/officeDocument/2006/relationships/image" Target="../media/image5.png"/><Relationship Id="rId18" Type="http://schemas.openxmlformats.org/officeDocument/2006/relationships/image" Target="../media/image28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image" Target="../media/image26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png"/><Relationship Id="rId4" Type="http://schemas.openxmlformats.org/officeDocument/2006/relationships/image" Target="../media/image63.png"/><Relationship Id="rId9" Type="http://schemas.openxmlformats.org/officeDocument/2006/relationships/image" Target="../media/image28.png"/><Relationship Id="rId5" Type="http://schemas.openxmlformats.org/officeDocument/2006/relationships/image" Target="../media/image62.png"/><Relationship Id="rId6" Type="http://schemas.openxmlformats.org/officeDocument/2006/relationships/image" Target="../media/image46.png"/><Relationship Id="rId7" Type="http://schemas.openxmlformats.org/officeDocument/2006/relationships/slide" Target="/ppt/slides/slide7.xml"/><Relationship Id="rId8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image" Target="../media/image26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57.png"/><Relationship Id="rId9" Type="http://schemas.openxmlformats.org/officeDocument/2006/relationships/image" Target="../media/image28.png"/><Relationship Id="rId5" Type="http://schemas.openxmlformats.org/officeDocument/2006/relationships/image" Target="../media/image66.png"/><Relationship Id="rId6" Type="http://schemas.openxmlformats.org/officeDocument/2006/relationships/slide" Target="/ppt/slides/slide8.xml"/><Relationship Id="rId7" Type="http://schemas.openxmlformats.org/officeDocument/2006/relationships/image" Target="../media/image39.png"/><Relationship Id="rId8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slide" Target="/ppt/slides/slide9.xml"/><Relationship Id="rId13" Type="http://schemas.openxmlformats.org/officeDocument/2006/relationships/image" Target="../media/image28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67.png"/><Relationship Id="rId15" Type="http://schemas.openxmlformats.org/officeDocument/2006/relationships/image" Target="../media/image45.png"/><Relationship Id="rId14" Type="http://schemas.openxmlformats.org/officeDocument/2006/relationships/slide" Target="/ppt/slides/slide3.xml"/><Relationship Id="rId5" Type="http://schemas.openxmlformats.org/officeDocument/2006/relationships/image" Target="../media/image74.png"/><Relationship Id="rId6" Type="http://schemas.openxmlformats.org/officeDocument/2006/relationships/image" Target="../media/image65.png"/><Relationship Id="rId7" Type="http://schemas.openxmlformats.org/officeDocument/2006/relationships/image" Target="../media/image56.png"/><Relationship Id="rId8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18878" l="6703" r="9902" t="9631"/>
          <a:stretch/>
        </p:blipFill>
        <p:spPr>
          <a:xfrm>
            <a:off x="-110220" y="-587828"/>
            <a:ext cx="12364212" cy="76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11080" l="4915" r="6240" t="0"/>
          <a:stretch/>
        </p:blipFill>
        <p:spPr>
          <a:xfrm>
            <a:off x="-101482" y="-1085078"/>
            <a:ext cx="12451861" cy="90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2465" y="3215248"/>
            <a:ext cx="9884239" cy="81374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 rot="-9141365">
            <a:off x="1078080" y="4958177"/>
            <a:ext cx="1615914" cy="2401839"/>
            <a:chOff x="14778554" y="-357758"/>
            <a:chExt cx="3516251" cy="5226434"/>
          </a:xfrm>
        </p:grpSpPr>
        <p:sp>
          <p:nvSpPr>
            <p:cNvPr id="93" name="Google Shape;93;p13"/>
            <p:cNvSpPr/>
            <p:nvPr/>
          </p:nvSpPr>
          <p:spPr>
            <a:xfrm>
              <a:off x="14778554" y="20808"/>
              <a:ext cx="3179036" cy="4847868"/>
            </a:xfrm>
            <a:custGeom>
              <a:rect b="b" l="l" r="r" t="t"/>
              <a:pathLst>
                <a:path extrusionOk="0" h="4847868" w="3179036">
                  <a:moveTo>
                    <a:pt x="407" y="3005922"/>
                  </a:moveTo>
                  <a:cubicBezTo>
                    <a:pt x="-2271" y="3027352"/>
                    <a:pt x="8443" y="3051460"/>
                    <a:pt x="27194" y="3059496"/>
                  </a:cubicBezTo>
                  <a:cubicBezTo>
                    <a:pt x="102196" y="3096997"/>
                    <a:pt x="190592" y="3105033"/>
                    <a:pt x="270952" y="3118426"/>
                  </a:cubicBezTo>
                  <a:cubicBezTo>
                    <a:pt x="332561" y="3129140"/>
                    <a:pt x="391491" y="3147891"/>
                    <a:pt x="450421" y="3166642"/>
                  </a:cubicBezTo>
                  <a:cubicBezTo>
                    <a:pt x="241486" y="3174678"/>
                    <a:pt x="-26379" y="3196107"/>
                    <a:pt x="27194" y="3439864"/>
                  </a:cubicBezTo>
                  <a:cubicBezTo>
                    <a:pt x="78088" y="3667550"/>
                    <a:pt x="185235" y="3900593"/>
                    <a:pt x="278987" y="4109528"/>
                  </a:cubicBezTo>
                  <a:cubicBezTo>
                    <a:pt x="388812" y="4355964"/>
                    <a:pt x="498637" y="4610437"/>
                    <a:pt x="645963" y="4835444"/>
                  </a:cubicBezTo>
                  <a:cubicBezTo>
                    <a:pt x="648642" y="4840801"/>
                    <a:pt x="653999" y="4840801"/>
                    <a:pt x="656678" y="4843480"/>
                  </a:cubicBezTo>
                  <a:cubicBezTo>
                    <a:pt x="664714" y="4848837"/>
                    <a:pt x="675428" y="4851516"/>
                    <a:pt x="683464" y="4838122"/>
                  </a:cubicBezTo>
                  <a:cubicBezTo>
                    <a:pt x="822754" y="4631866"/>
                    <a:pt x="1020975" y="4473826"/>
                    <a:pt x="1197766" y="4302391"/>
                  </a:cubicBezTo>
                  <a:cubicBezTo>
                    <a:pt x="1366521" y="4141672"/>
                    <a:pt x="1532598" y="3978274"/>
                    <a:pt x="1690639" y="3806840"/>
                  </a:cubicBezTo>
                  <a:cubicBezTo>
                    <a:pt x="1792428" y="3699694"/>
                    <a:pt x="1736176" y="3635406"/>
                    <a:pt x="1631708" y="3538975"/>
                  </a:cubicBezTo>
                  <a:cubicBezTo>
                    <a:pt x="1513847" y="3426471"/>
                    <a:pt x="1369200" y="3332718"/>
                    <a:pt x="1213838" y="3276466"/>
                  </a:cubicBezTo>
                  <a:cubicBezTo>
                    <a:pt x="1417416" y="3236287"/>
                    <a:pt x="1698675" y="3303253"/>
                    <a:pt x="1846001" y="3421114"/>
                  </a:cubicBezTo>
                  <a:cubicBezTo>
                    <a:pt x="1856715" y="3429150"/>
                    <a:pt x="1872787" y="3426471"/>
                    <a:pt x="1880823" y="3415757"/>
                  </a:cubicBezTo>
                  <a:cubicBezTo>
                    <a:pt x="2033507" y="3230929"/>
                    <a:pt x="2175475" y="3035388"/>
                    <a:pt x="2312087" y="2837167"/>
                  </a:cubicBezTo>
                  <a:cubicBezTo>
                    <a:pt x="2379053" y="2738057"/>
                    <a:pt x="2432626" y="2630911"/>
                    <a:pt x="2502271" y="2534479"/>
                  </a:cubicBezTo>
                  <a:cubicBezTo>
                    <a:pt x="2523700" y="2505014"/>
                    <a:pt x="2561202" y="2446084"/>
                    <a:pt x="2542451" y="2408582"/>
                  </a:cubicBezTo>
                  <a:cubicBezTo>
                    <a:pt x="2462091" y="2253220"/>
                    <a:pt x="2317444" y="2130002"/>
                    <a:pt x="2178154" y="2030892"/>
                  </a:cubicBezTo>
                  <a:cubicBezTo>
                    <a:pt x="2073686" y="1955890"/>
                    <a:pt x="1985291" y="1859458"/>
                    <a:pt x="1875466" y="1795170"/>
                  </a:cubicBezTo>
                  <a:cubicBezTo>
                    <a:pt x="2148689" y="1827314"/>
                    <a:pt x="2446020" y="1961247"/>
                    <a:pt x="2641561" y="2138038"/>
                  </a:cubicBezTo>
                  <a:cubicBezTo>
                    <a:pt x="2652276" y="2148753"/>
                    <a:pt x="2673705" y="2143395"/>
                    <a:pt x="2681741" y="2132681"/>
                  </a:cubicBezTo>
                  <a:cubicBezTo>
                    <a:pt x="2890676" y="1854101"/>
                    <a:pt x="3113004" y="1505876"/>
                    <a:pt x="3177292" y="1157650"/>
                  </a:cubicBezTo>
                  <a:cubicBezTo>
                    <a:pt x="3185328" y="1106756"/>
                    <a:pt x="3163899" y="1050504"/>
                    <a:pt x="3147827" y="1002288"/>
                  </a:cubicBezTo>
                  <a:cubicBezTo>
                    <a:pt x="3113004" y="900500"/>
                    <a:pt x="3072825" y="804068"/>
                    <a:pt x="3038002" y="702279"/>
                  </a:cubicBezTo>
                  <a:cubicBezTo>
                    <a:pt x="2971036" y="509416"/>
                    <a:pt x="2890676" y="319231"/>
                    <a:pt x="2829067" y="123690"/>
                  </a:cubicBezTo>
                  <a:cubicBezTo>
                    <a:pt x="2829067" y="112975"/>
                    <a:pt x="2823710" y="102260"/>
                    <a:pt x="2810317" y="99582"/>
                  </a:cubicBezTo>
                  <a:cubicBezTo>
                    <a:pt x="2582631" y="32615"/>
                    <a:pt x="2346909" y="35294"/>
                    <a:pt x="2113866" y="11186"/>
                  </a:cubicBezTo>
                  <a:cubicBezTo>
                    <a:pt x="1918324" y="-10243"/>
                    <a:pt x="1744212" y="-12922"/>
                    <a:pt x="1586171" y="115654"/>
                  </a:cubicBezTo>
                  <a:cubicBezTo>
                    <a:pt x="1401344" y="268337"/>
                    <a:pt x="1232589" y="445128"/>
                    <a:pt x="1063833" y="616562"/>
                  </a:cubicBezTo>
                  <a:cubicBezTo>
                    <a:pt x="911150" y="782639"/>
                    <a:pt x="723644" y="946037"/>
                    <a:pt x="619177" y="1146936"/>
                  </a:cubicBezTo>
                  <a:cubicBezTo>
                    <a:pt x="600426" y="1176401"/>
                    <a:pt x="584354" y="1192473"/>
                    <a:pt x="613819" y="1200509"/>
                  </a:cubicBezTo>
                  <a:cubicBezTo>
                    <a:pt x="616498" y="1203188"/>
                    <a:pt x="619177" y="1203188"/>
                    <a:pt x="621855" y="1203188"/>
                  </a:cubicBezTo>
                  <a:cubicBezTo>
                    <a:pt x="750431" y="1246046"/>
                    <a:pt x="857577" y="1323727"/>
                    <a:pt x="975438" y="1390693"/>
                  </a:cubicBezTo>
                  <a:cubicBezTo>
                    <a:pt x="1053119" y="1433552"/>
                    <a:pt x="1184373" y="1479089"/>
                    <a:pt x="1240625" y="1562127"/>
                  </a:cubicBezTo>
                  <a:cubicBezTo>
                    <a:pt x="1138836" y="1529983"/>
                    <a:pt x="1045083" y="1500518"/>
                    <a:pt x="932579" y="1484446"/>
                  </a:cubicBezTo>
                  <a:cubicBezTo>
                    <a:pt x="795968" y="1465696"/>
                    <a:pt x="672750" y="1446945"/>
                    <a:pt x="536138" y="1446945"/>
                  </a:cubicBezTo>
                  <a:cubicBezTo>
                    <a:pt x="509352" y="1444267"/>
                    <a:pt x="490601" y="1438909"/>
                    <a:pt x="471851" y="1463017"/>
                  </a:cubicBezTo>
                  <a:cubicBezTo>
                    <a:pt x="228093" y="1816600"/>
                    <a:pt x="134340" y="2253220"/>
                    <a:pt x="48623" y="2668412"/>
                  </a:cubicBezTo>
                  <a:cubicBezTo>
                    <a:pt x="24515" y="2778237"/>
                    <a:pt x="11122" y="2893419"/>
                    <a:pt x="407" y="3005922"/>
                  </a:cubicBezTo>
                  <a:close/>
                </a:path>
              </a:pathLst>
            </a:custGeom>
            <a:gradFill>
              <a:gsLst>
                <a:gs pos="0">
                  <a:srgbClr val="8CE63A"/>
                </a:gs>
                <a:gs pos="23000">
                  <a:srgbClr val="8CE63A"/>
                </a:gs>
                <a:gs pos="95000">
                  <a:srgbClr val="73D31B"/>
                </a:gs>
                <a:gs pos="100000">
                  <a:srgbClr val="73D31B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197900" y="-357758"/>
              <a:ext cx="3096905" cy="4688994"/>
            </a:xfrm>
            <a:custGeom>
              <a:rect b="b" l="l" r="r" t="t"/>
              <a:pathLst>
                <a:path extrusionOk="0" h="4688994" w="3096905">
                  <a:moveTo>
                    <a:pt x="3063312" y="1348"/>
                  </a:moveTo>
                  <a:cubicBezTo>
                    <a:pt x="3095456" y="-9366"/>
                    <a:pt x="3111528" y="46886"/>
                    <a:pt x="3079384" y="60279"/>
                  </a:cubicBezTo>
                  <a:cubicBezTo>
                    <a:pt x="2883844" y="151353"/>
                    <a:pt x="2712408" y="253142"/>
                    <a:pt x="2557048" y="392432"/>
                  </a:cubicBezTo>
                  <a:cubicBezTo>
                    <a:pt x="2396328" y="537079"/>
                    <a:pt x="2235608" y="681727"/>
                    <a:pt x="2082924" y="834410"/>
                  </a:cubicBezTo>
                  <a:lnTo>
                    <a:pt x="2029618" y="889328"/>
                  </a:lnTo>
                  <a:lnTo>
                    <a:pt x="2084934" y="969682"/>
                  </a:lnTo>
                  <a:cubicBezTo>
                    <a:pt x="2148216" y="1069127"/>
                    <a:pt x="2205474" y="1186654"/>
                    <a:pt x="2211500" y="1295139"/>
                  </a:cubicBezTo>
                  <a:cubicBezTo>
                    <a:pt x="2211500" y="1313890"/>
                    <a:pt x="2187392" y="1319247"/>
                    <a:pt x="2179356" y="1303175"/>
                  </a:cubicBezTo>
                  <a:cubicBezTo>
                    <a:pt x="2141856" y="1230851"/>
                    <a:pt x="2120426" y="1155849"/>
                    <a:pt x="2082924" y="1083525"/>
                  </a:cubicBezTo>
                  <a:cubicBezTo>
                    <a:pt x="2066852" y="1052721"/>
                    <a:pt x="2049440" y="1022586"/>
                    <a:pt x="2031696" y="992451"/>
                  </a:cubicBezTo>
                  <a:lnTo>
                    <a:pt x="1993292" y="926752"/>
                  </a:lnTo>
                  <a:lnTo>
                    <a:pt x="1914568" y="1007855"/>
                  </a:lnTo>
                  <a:lnTo>
                    <a:pt x="1969460" y="1103657"/>
                  </a:lnTo>
                  <a:cubicBezTo>
                    <a:pt x="2032366" y="1214277"/>
                    <a:pt x="2095650" y="1337327"/>
                    <a:pt x="2101676" y="1455858"/>
                  </a:cubicBezTo>
                  <a:cubicBezTo>
                    <a:pt x="2104356" y="1477287"/>
                    <a:pt x="2077568" y="1485323"/>
                    <a:pt x="2069532" y="1466572"/>
                  </a:cubicBezTo>
                  <a:cubicBezTo>
                    <a:pt x="2034710" y="1386213"/>
                    <a:pt x="2010602" y="1303174"/>
                    <a:pt x="1970422" y="1225494"/>
                  </a:cubicBezTo>
                  <a:cubicBezTo>
                    <a:pt x="1953012" y="1190671"/>
                    <a:pt x="1934930" y="1156518"/>
                    <a:pt x="1917184" y="1122365"/>
                  </a:cubicBezTo>
                  <a:lnTo>
                    <a:pt x="1878672" y="1044836"/>
                  </a:lnTo>
                  <a:lnTo>
                    <a:pt x="1833684" y="1091184"/>
                  </a:lnTo>
                  <a:lnTo>
                    <a:pt x="1789322" y="1141685"/>
                  </a:lnTo>
                  <a:lnTo>
                    <a:pt x="1850426" y="1236543"/>
                  </a:lnTo>
                  <a:cubicBezTo>
                    <a:pt x="1914338" y="1347038"/>
                    <a:pt x="1965066" y="1472600"/>
                    <a:pt x="1981136" y="1595149"/>
                  </a:cubicBezTo>
                  <a:cubicBezTo>
                    <a:pt x="1983816" y="1613899"/>
                    <a:pt x="1959708" y="1619257"/>
                    <a:pt x="1951672" y="1603185"/>
                  </a:cubicBezTo>
                  <a:cubicBezTo>
                    <a:pt x="1914170" y="1530861"/>
                    <a:pt x="1895420" y="1447823"/>
                    <a:pt x="1857918" y="1375499"/>
                  </a:cubicBezTo>
                  <a:cubicBezTo>
                    <a:pt x="1829792" y="1321256"/>
                    <a:pt x="1794132" y="1267013"/>
                    <a:pt x="1767890" y="1210511"/>
                  </a:cubicBezTo>
                  <a:lnTo>
                    <a:pt x="1755850" y="1179790"/>
                  </a:lnTo>
                  <a:lnTo>
                    <a:pt x="1687754" y="1257308"/>
                  </a:lnTo>
                  <a:lnTo>
                    <a:pt x="1742652" y="1358883"/>
                  </a:lnTo>
                  <a:cubicBezTo>
                    <a:pt x="1800158" y="1469252"/>
                    <a:pt x="1853900" y="1595818"/>
                    <a:pt x="1833810" y="1710330"/>
                  </a:cubicBezTo>
                  <a:cubicBezTo>
                    <a:pt x="1831132" y="1726402"/>
                    <a:pt x="1809702" y="1726402"/>
                    <a:pt x="1804344" y="1710330"/>
                  </a:cubicBezTo>
                  <a:cubicBezTo>
                    <a:pt x="1785594" y="1629971"/>
                    <a:pt x="1766844" y="1552290"/>
                    <a:pt x="1732020" y="1477287"/>
                  </a:cubicBezTo>
                  <a:cubicBezTo>
                    <a:pt x="1715948" y="1443804"/>
                    <a:pt x="1699208" y="1410990"/>
                    <a:pt x="1682800" y="1377842"/>
                  </a:cubicBezTo>
                  <a:lnTo>
                    <a:pt x="1647850" y="1302733"/>
                  </a:lnTo>
                  <a:lnTo>
                    <a:pt x="1597754" y="1359761"/>
                  </a:lnTo>
                  <a:cubicBezTo>
                    <a:pt x="1445405" y="1542914"/>
                    <a:pt x="1303437" y="1734438"/>
                    <a:pt x="1174861" y="1935337"/>
                  </a:cubicBezTo>
                  <a:cubicBezTo>
                    <a:pt x="1076421" y="2092038"/>
                    <a:pt x="980993" y="2250247"/>
                    <a:pt x="902140" y="2416742"/>
                  </a:cubicBezTo>
                  <a:lnTo>
                    <a:pt x="900219" y="2421212"/>
                  </a:lnTo>
                  <a:lnTo>
                    <a:pt x="961825" y="2482034"/>
                  </a:lnTo>
                  <a:cubicBezTo>
                    <a:pt x="1035404" y="2565156"/>
                    <a:pt x="1093163" y="2662591"/>
                    <a:pt x="1137360" y="2763041"/>
                  </a:cubicBezTo>
                  <a:cubicBezTo>
                    <a:pt x="1145396" y="2776434"/>
                    <a:pt x="1126646" y="2792506"/>
                    <a:pt x="1113253" y="2781792"/>
                  </a:cubicBezTo>
                  <a:cubicBezTo>
                    <a:pt x="1086466" y="2760362"/>
                    <a:pt x="1073073" y="2728219"/>
                    <a:pt x="1054322" y="2698753"/>
                  </a:cubicBezTo>
                  <a:cubicBezTo>
                    <a:pt x="1030214" y="2661252"/>
                    <a:pt x="1006106" y="2623751"/>
                    <a:pt x="979320" y="2588928"/>
                  </a:cubicBezTo>
                  <a:cubicBezTo>
                    <a:pt x="963248" y="2569843"/>
                    <a:pt x="944916" y="2551134"/>
                    <a:pt x="926725" y="2532096"/>
                  </a:cubicBezTo>
                  <a:lnTo>
                    <a:pt x="876906" y="2475477"/>
                  </a:lnTo>
                  <a:lnTo>
                    <a:pt x="829314" y="2586250"/>
                  </a:lnTo>
                  <a:lnTo>
                    <a:pt x="829150" y="2586697"/>
                  </a:lnTo>
                  <a:lnTo>
                    <a:pt x="861291" y="2610399"/>
                  </a:lnTo>
                  <a:cubicBezTo>
                    <a:pt x="897453" y="2644678"/>
                    <a:pt x="923068" y="2691387"/>
                    <a:pt x="947176" y="2733576"/>
                  </a:cubicBezTo>
                  <a:cubicBezTo>
                    <a:pt x="987355" y="2803221"/>
                    <a:pt x="1027535" y="2872866"/>
                    <a:pt x="1046286" y="2950547"/>
                  </a:cubicBezTo>
                  <a:cubicBezTo>
                    <a:pt x="1048964" y="2969297"/>
                    <a:pt x="1024857" y="2977333"/>
                    <a:pt x="1014142" y="2963940"/>
                  </a:cubicBezTo>
                  <a:cubicBezTo>
                    <a:pt x="971284" y="2907688"/>
                    <a:pt x="947176" y="2835365"/>
                    <a:pt x="909674" y="2773755"/>
                  </a:cubicBezTo>
                  <a:cubicBezTo>
                    <a:pt x="883558" y="2731567"/>
                    <a:pt x="860454" y="2690885"/>
                    <a:pt x="829064" y="2655100"/>
                  </a:cubicBezTo>
                  <a:lnTo>
                    <a:pt x="810672" y="2636998"/>
                  </a:lnTo>
                  <a:lnTo>
                    <a:pt x="775737" y="2732100"/>
                  </a:lnTo>
                  <a:lnTo>
                    <a:pt x="832328" y="2797194"/>
                  </a:lnTo>
                  <a:cubicBezTo>
                    <a:pt x="851413" y="2825320"/>
                    <a:pt x="868155" y="2855455"/>
                    <a:pt x="882888" y="2883580"/>
                  </a:cubicBezTo>
                  <a:cubicBezTo>
                    <a:pt x="909674" y="2934475"/>
                    <a:pt x="936461" y="2990727"/>
                    <a:pt x="933782" y="3049657"/>
                  </a:cubicBezTo>
                  <a:cubicBezTo>
                    <a:pt x="931103" y="3068408"/>
                    <a:pt x="906996" y="3068408"/>
                    <a:pt x="901638" y="3055014"/>
                  </a:cubicBezTo>
                  <a:cubicBezTo>
                    <a:pt x="872173" y="2993405"/>
                    <a:pt x="850744" y="2931796"/>
                    <a:pt x="815921" y="2875544"/>
                  </a:cubicBezTo>
                  <a:cubicBezTo>
                    <a:pt x="802528" y="2854115"/>
                    <a:pt x="786456" y="2833356"/>
                    <a:pt x="771054" y="2812261"/>
                  </a:cubicBezTo>
                  <a:lnTo>
                    <a:pt x="755451" y="2787322"/>
                  </a:lnTo>
                  <a:lnTo>
                    <a:pt x="708775" y="2914386"/>
                  </a:lnTo>
                  <a:cubicBezTo>
                    <a:pt x="669265" y="3024211"/>
                    <a:pt x="629755" y="3134036"/>
                    <a:pt x="588236" y="3242521"/>
                  </a:cubicBezTo>
                  <a:cubicBezTo>
                    <a:pt x="498501" y="3475564"/>
                    <a:pt x="427517" y="3707937"/>
                    <a:pt x="377292" y="3944663"/>
                  </a:cubicBezTo>
                  <a:lnTo>
                    <a:pt x="376444" y="3949146"/>
                  </a:lnTo>
                  <a:lnTo>
                    <a:pt x="405041" y="3973625"/>
                  </a:lnTo>
                  <a:cubicBezTo>
                    <a:pt x="435050" y="4005769"/>
                    <a:pt x="461670" y="4051474"/>
                    <a:pt x="483769" y="4083618"/>
                  </a:cubicBezTo>
                  <a:cubicBezTo>
                    <a:pt x="510555" y="4123797"/>
                    <a:pt x="548056" y="4172013"/>
                    <a:pt x="548056" y="4222908"/>
                  </a:cubicBezTo>
                  <a:cubicBezTo>
                    <a:pt x="548056" y="4241659"/>
                    <a:pt x="531984" y="4249695"/>
                    <a:pt x="518591" y="4236301"/>
                  </a:cubicBezTo>
                  <a:cubicBezTo>
                    <a:pt x="478411" y="4196121"/>
                    <a:pt x="456982" y="4139870"/>
                    <a:pt x="422160" y="4094332"/>
                  </a:cubicBezTo>
                  <a:cubicBezTo>
                    <a:pt x="408767" y="4075582"/>
                    <a:pt x="391355" y="4056161"/>
                    <a:pt x="375618" y="4036072"/>
                  </a:cubicBezTo>
                  <a:lnTo>
                    <a:pt x="363303" y="4018635"/>
                  </a:lnTo>
                  <a:lnTo>
                    <a:pt x="343547" y="4123103"/>
                  </a:lnTo>
                  <a:lnTo>
                    <a:pt x="340273" y="4146039"/>
                  </a:lnTo>
                  <a:lnTo>
                    <a:pt x="352096" y="4152886"/>
                  </a:lnTo>
                  <a:cubicBezTo>
                    <a:pt x="381478" y="4178375"/>
                    <a:pt x="404079" y="4221568"/>
                    <a:pt x="422160" y="4249694"/>
                  </a:cubicBezTo>
                  <a:cubicBezTo>
                    <a:pt x="446268" y="4287195"/>
                    <a:pt x="473054" y="4335411"/>
                    <a:pt x="473054" y="4383627"/>
                  </a:cubicBezTo>
                  <a:cubicBezTo>
                    <a:pt x="473054" y="4399699"/>
                    <a:pt x="448946" y="4402378"/>
                    <a:pt x="440910" y="4391663"/>
                  </a:cubicBezTo>
                  <a:cubicBezTo>
                    <a:pt x="414124" y="4354162"/>
                    <a:pt x="400730" y="4305946"/>
                    <a:pt x="373944" y="4268445"/>
                  </a:cubicBezTo>
                  <a:cubicBezTo>
                    <a:pt x="365908" y="4257731"/>
                    <a:pt x="358542" y="4247016"/>
                    <a:pt x="350841" y="4236301"/>
                  </a:cubicBezTo>
                  <a:lnTo>
                    <a:pt x="331011" y="4210920"/>
                  </a:lnTo>
                  <a:lnTo>
                    <a:pt x="317775" y="4303645"/>
                  </a:lnTo>
                  <a:cubicBezTo>
                    <a:pt x="303294" y="4424813"/>
                    <a:pt x="294253" y="4547696"/>
                    <a:pt x="290905" y="4672923"/>
                  </a:cubicBezTo>
                  <a:cubicBezTo>
                    <a:pt x="290905" y="4694352"/>
                    <a:pt x="256082" y="4694352"/>
                    <a:pt x="253404" y="4672923"/>
                  </a:cubicBezTo>
                  <a:cubicBezTo>
                    <a:pt x="238337" y="4488096"/>
                    <a:pt x="249260" y="4301008"/>
                    <a:pt x="278124" y="4115475"/>
                  </a:cubicBezTo>
                  <a:lnTo>
                    <a:pt x="288716" y="4058791"/>
                  </a:lnTo>
                  <a:lnTo>
                    <a:pt x="277177" y="4067211"/>
                  </a:lnTo>
                  <a:cubicBezTo>
                    <a:pt x="257422" y="4082948"/>
                    <a:pt x="238671" y="4099690"/>
                    <a:pt x="221260" y="4118440"/>
                  </a:cubicBezTo>
                  <a:cubicBezTo>
                    <a:pt x="191794" y="4150584"/>
                    <a:pt x="170365" y="4185406"/>
                    <a:pt x="140900" y="4217550"/>
                  </a:cubicBezTo>
                  <a:cubicBezTo>
                    <a:pt x="124828" y="4236301"/>
                    <a:pt x="100720" y="4220229"/>
                    <a:pt x="108756" y="4196121"/>
                  </a:cubicBezTo>
                  <a:cubicBezTo>
                    <a:pt x="128846" y="4129825"/>
                    <a:pt x="188111" y="4063528"/>
                    <a:pt x="250390" y="4016442"/>
                  </a:cubicBezTo>
                  <a:lnTo>
                    <a:pt x="302968" y="3982515"/>
                  </a:lnTo>
                  <a:lnTo>
                    <a:pt x="312669" y="3930601"/>
                  </a:lnTo>
                  <a:lnTo>
                    <a:pt x="328887" y="3864230"/>
                  </a:lnTo>
                  <a:lnTo>
                    <a:pt x="283874" y="3897117"/>
                  </a:lnTo>
                  <a:cubicBezTo>
                    <a:pt x="255413" y="3916202"/>
                    <a:pt x="226618" y="3934953"/>
                    <a:pt x="199831" y="3955043"/>
                  </a:cubicBezTo>
                  <a:cubicBezTo>
                    <a:pt x="151615" y="3992544"/>
                    <a:pt x="103399" y="4032724"/>
                    <a:pt x="49826" y="4062189"/>
                  </a:cubicBezTo>
                  <a:cubicBezTo>
                    <a:pt x="33754" y="4070225"/>
                    <a:pt x="15004" y="4048796"/>
                    <a:pt x="28397" y="4038081"/>
                  </a:cubicBezTo>
                  <a:cubicBezTo>
                    <a:pt x="73934" y="3989865"/>
                    <a:pt x="132865" y="3947007"/>
                    <a:pt x="186438" y="3906827"/>
                  </a:cubicBezTo>
                  <a:cubicBezTo>
                    <a:pt x="211885" y="3888076"/>
                    <a:pt x="237332" y="3867316"/>
                    <a:pt x="263449" y="3848566"/>
                  </a:cubicBezTo>
                  <a:lnTo>
                    <a:pt x="343930" y="3802672"/>
                  </a:lnTo>
                  <a:lnTo>
                    <a:pt x="357385" y="3747610"/>
                  </a:lnTo>
                  <a:lnTo>
                    <a:pt x="381365" y="3666200"/>
                  </a:lnTo>
                  <a:lnTo>
                    <a:pt x="374529" y="3671565"/>
                  </a:lnTo>
                  <a:cubicBezTo>
                    <a:pt x="325560" y="3702579"/>
                    <a:pt x="266797" y="3722669"/>
                    <a:pt x="218581" y="3748785"/>
                  </a:cubicBezTo>
                  <a:cubicBezTo>
                    <a:pt x="146258" y="3786287"/>
                    <a:pt x="90006" y="3834502"/>
                    <a:pt x="28397" y="3888076"/>
                  </a:cubicBezTo>
                  <a:cubicBezTo>
                    <a:pt x="17682" y="3898790"/>
                    <a:pt x="-6426" y="3882718"/>
                    <a:pt x="1610" y="3866646"/>
                  </a:cubicBezTo>
                  <a:cubicBezTo>
                    <a:pt x="36433" y="3802358"/>
                    <a:pt x="100720" y="3756821"/>
                    <a:pt x="162329" y="3719320"/>
                  </a:cubicBezTo>
                  <a:cubicBezTo>
                    <a:pt x="234653" y="3676462"/>
                    <a:pt x="315013" y="3622889"/>
                    <a:pt x="395372" y="3593424"/>
                  </a:cubicBezTo>
                  <a:lnTo>
                    <a:pt x="402859" y="3593229"/>
                  </a:lnTo>
                  <a:lnTo>
                    <a:pt x="410481" y="3567350"/>
                  </a:lnTo>
                  <a:cubicBezTo>
                    <a:pt x="448276" y="3448275"/>
                    <a:pt x="490464" y="3331586"/>
                    <a:pt x="534662" y="3218413"/>
                  </a:cubicBezTo>
                  <a:cubicBezTo>
                    <a:pt x="581539" y="3101892"/>
                    <a:pt x="622388" y="2983361"/>
                    <a:pt x="663572" y="2864831"/>
                  </a:cubicBezTo>
                  <a:lnTo>
                    <a:pt x="675370" y="2831489"/>
                  </a:lnTo>
                  <a:lnTo>
                    <a:pt x="594932" y="2851102"/>
                  </a:lnTo>
                  <a:cubicBezTo>
                    <a:pt x="558770" y="2858803"/>
                    <a:pt x="522609" y="2866169"/>
                    <a:pt x="486447" y="2875544"/>
                  </a:cubicBezTo>
                  <a:cubicBezTo>
                    <a:pt x="408766" y="2894295"/>
                    <a:pt x="339121" y="2926439"/>
                    <a:pt x="264118" y="2958583"/>
                  </a:cubicBezTo>
                  <a:cubicBezTo>
                    <a:pt x="242689" y="2966619"/>
                    <a:pt x="226617" y="2939832"/>
                    <a:pt x="248046" y="2926439"/>
                  </a:cubicBezTo>
                  <a:cubicBezTo>
                    <a:pt x="363229" y="2832686"/>
                    <a:pt x="545377" y="2797863"/>
                    <a:pt x="690024" y="2773756"/>
                  </a:cubicBezTo>
                  <a:lnTo>
                    <a:pt x="695204" y="2775437"/>
                  </a:lnTo>
                  <a:lnTo>
                    <a:pt x="726395" y="2687286"/>
                  </a:lnTo>
                  <a:lnTo>
                    <a:pt x="729697" y="2678751"/>
                  </a:lnTo>
                  <a:lnTo>
                    <a:pt x="675627" y="2701431"/>
                  </a:lnTo>
                  <a:cubicBezTo>
                    <a:pt x="643818" y="2710137"/>
                    <a:pt x="611005" y="2716164"/>
                    <a:pt x="580200" y="2722861"/>
                  </a:cubicBezTo>
                  <a:cubicBezTo>
                    <a:pt x="502519" y="2738932"/>
                    <a:pt x="427517" y="2763040"/>
                    <a:pt x="349836" y="2773755"/>
                  </a:cubicBezTo>
                  <a:cubicBezTo>
                    <a:pt x="333764" y="2776434"/>
                    <a:pt x="323049" y="2755004"/>
                    <a:pt x="339121" y="2746968"/>
                  </a:cubicBezTo>
                  <a:cubicBezTo>
                    <a:pt x="392694" y="2712146"/>
                    <a:pt x="456982" y="2698753"/>
                    <a:pt x="521270" y="2682681"/>
                  </a:cubicBezTo>
                  <a:cubicBezTo>
                    <a:pt x="596272" y="2663930"/>
                    <a:pt x="671275" y="2631786"/>
                    <a:pt x="746277" y="2621072"/>
                  </a:cubicBezTo>
                  <a:lnTo>
                    <a:pt x="751543" y="2622276"/>
                  </a:lnTo>
                  <a:lnTo>
                    <a:pt x="794492" y="2511248"/>
                  </a:lnTo>
                  <a:lnTo>
                    <a:pt x="803195" y="2492233"/>
                  </a:lnTo>
                  <a:lnTo>
                    <a:pt x="787795" y="2495845"/>
                  </a:lnTo>
                  <a:cubicBezTo>
                    <a:pt x="759669" y="2499863"/>
                    <a:pt x="730204" y="2500533"/>
                    <a:pt x="703417" y="2505890"/>
                  </a:cubicBezTo>
                  <a:cubicBezTo>
                    <a:pt x="631094" y="2516604"/>
                    <a:pt x="564127" y="2562141"/>
                    <a:pt x="489125" y="2572856"/>
                  </a:cubicBezTo>
                  <a:cubicBezTo>
                    <a:pt x="470374" y="2572856"/>
                    <a:pt x="459660" y="2551427"/>
                    <a:pt x="475732" y="2543391"/>
                  </a:cubicBezTo>
                  <a:cubicBezTo>
                    <a:pt x="530645" y="2504551"/>
                    <a:pt x="591584" y="2479773"/>
                    <a:pt x="654532" y="2461692"/>
                  </a:cubicBezTo>
                  <a:lnTo>
                    <a:pt x="835157" y="2422399"/>
                  </a:lnTo>
                  <a:lnTo>
                    <a:pt x="867150" y="2352496"/>
                  </a:lnTo>
                  <a:lnTo>
                    <a:pt x="887035" y="2314305"/>
                  </a:lnTo>
                  <a:lnTo>
                    <a:pt x="876191" y="2316375"/>
                  </a:lnTo>
                  <a:cubicBezTo>
                    <a:pt x="851414" y="2319054"/>
                    <a:pt x="826636" y="2321063"/>
                    <a:pt x="802528" y="2326420"/>
                  </a:cubicBezTo>
                  <a:cubicBezTo>
                    <a:pt x="751633" y="2337134"/>
                    <a:pt x="703418" y="2363921"/>
                    <a:pt x="649844" y="2355885"/>
                  </a:cubicBezTo>
                  <a:cubicBezTo>
                    <a:pt x="631094" y="2353207"/>
                    <a:pt x="628415" y="2331777"/>
                    <a:pt x="644487" y="2321063"/>
                  </a:cubicBezTo>
                  <a:cubicBezTo>
                    <a:pt x="690024" y="2296955"/>
                    <a:pt x="738240" y="2284901"/>
                    <a:pt x="787125" y="2275861"/>
                  </a:cubicBezTo>
                  <a:lnTo>
                    <a:pt x="919829" y="2251320"/>
                  </a:lnTo>
                  <a:lnTo>
                    <a:pt x="947845" y="2197511"/>
                  </a:lnTo>
                  <a:cubicBezTo>
                    <a:pt x="1004097" y="2095387"/>
                    <a:pt x="1065036" y="1995607"/>
                    <a:pt x="1129324" y="1897836"/>
                  </a:cubicBezTo>
                  <a:cubicBezTo>
                    <a:pt x="1198299" y="1793369"/>
                    <a:pt x="1270121" y="1691078"/>
                    <a:pt x="1344663" y="1590963"/>
                  </a:cubicBezTo>
                  <a:lnTo>
                    <a:pt x="1373440" y="1554465"/>
                  </a:lnTo>
                  <a:lnTo>
                    <a:pt x="1296112" y="1553127"/>
                  </a:lnTo>
                  <a:cubicBezTo>
                    <a:pt x="1189761" y="1556140"/>
                    <a:pt x="1083787" y="1569700"/>
                    <a:pt x="979319" y="1557646"/>
                  </a:cubicBezTo>
                  <a:cubicBezTo>
                    <a:pt x="957890" y="1554968"/>
                    <a:pt x="960569" y="1528181"/>
                    <a:pt x="979319" y="1522824"/>
                  </a:cubicBezTo>
                  <a:cubicBezTo>
                    <a:pt x="1079769" y="1496707"/>
                    <a:pt x="1195286" y="1488671"/>
                    <a:pt x="1304399" y="1490806"/>
                  </a:cubicBezTo>
                  <a:cubicBezTo>
                    <a:pt x="1340770" y="1491517"/>
                    <a:pt x="1376430" y="1493359"/>
                    <a:pt x="1410583" y="1496037"/>
                  </a:cubicBezTo>
                  <a:lnTo>
                    <a:pt x="1416842" y="1499418"/>
                  </a:lnTo>
                  <a:lnTo>
                    <a:pt x="1493474" y="1402226"/>
                  </a:lnTo>
                  <a:lnTo>
                    <a:pt x="1456078" y="1408395"/>
                  </a:lnTo>
                  <a:cubicBezTo>
                    <a:pt x="1367557" y="1412161"/>
                    <a:pt x="1272632" y="1389560"/>
                    <a:pt x="1188255" y="1383533"/>
                  </a:cubicBezTo>
                  <a:cubicBezTo>
                    <a:pt x="1172183" y="1380854"/>
                    <a:pt x="1169504" y="1359425"/>
                    <a:pt x="1182897" y="1354068"/>
                  </a:cubicBezTo>
                  <a:cubicBezTo>
                    <a:pt x="1209014" y="1342684"/>
                    <a:pt x="1236638" y="1337327"/>
                    <a:pt x="1265098" y="1335402"/>
                  </a:cubicBezTo>
                  <a:cubicBezTo>
                    <a:pt x="1350481" y="1329626"/>
                    <a:pt x="1443396" y="1354738"/>
                    <a:pt x="1525765" y="1340675"/>
                  </a:cubicBezTo>
                  <a:lnTo>
                    <a:pt x="1539533" y="1343811"/>
                  </a:lnTo>
                  <a:lnTo>
                    <a:pt x="1576324" y="1297148"/>
                  </a:lnTo>
                  <a:lnTo>
                    <a:pt x="1605082" y="1264489"/>
                  </a:lnTo>
                  <a:lnTo>
                    <a:pt x="1575320" y="1267012"/>
                  </a:lnTo>
                  <a:cubicBezTo>
                    <a:pt x="1548534" y="1265672"/>
                    <a:pt x="1521748" y="1261654"/>
                    <a:pt x="1496300" y="1257636"/>
                  </a:cubicBezTo>
                  <a:cubicBezTo>
                    <a:pt x="1437370" y="1252279"/>
                    <a:pt x="1381118" y="1249600"/>
                    <a:pt x="1322187" y="1244243"/>
                  </a:cubicBezTo>
                  <a:cubicBezTo>
                    <a:pt x="1303437" y="1244243"/>
                    <a:pt x="1300758" y="1214778"/>
                    <a:pt x="1316830" y="1209421"/>
                  </a:cubicBezTo>
                  <a:cubicBezTo>
                    <a:pt x="1343616" y="1201385"/>
                    <a:pt x="1371073" y="1198707"/>
                    <a:pt x="1398529" y="1198706"/>
                  </a:cubicBezTo>
                  <a:cubicBezTo>
                    <a:pt x="1425985" y="1198706"/>
                    <a:pt x="1453441" y="1201385"/>
                    <a:pt x="1480228" y="1204063"/>
                  </a:cubicBezTo>
                  <a:lnTo>
                    <a:pt x="1651340" y="1211961"/>
                  </a:lnTo>
                  <a:lnTo>
                    <a:pt x="1730598" y="1121954"/>
                  </a:lnTo>
                  <a:lnTo>
                    <a:pt x="1708668" y="1122364"/>
                  </a:lnTo>
                  <a:cubicBezTo>
                    <a:pt x="1634586" y="1120857"/>
                    <a:pt x="1555231" y="1110310"/>
                    <a:pt x="1490943" y="1086202"/>
                  </a:cubicBezTo>
                  <a:cubicBezTo>
                    <a:pt x="1474871" y="1080845"/>
                    <a:pt x="1477550" y="1054058"/>
                    <a:pt x="1493622" y="1048701"/>
                  </a:cubicBezTo>
                  <a:cubicBezTo>
                    <a:pt x="1539159" y="1046022"/>
                    <a:pt x="1584696" y="1054058"/>
                    <a:pt x="1630232" y="1059416"/>
                  </a:cubicBezTo>
                  <a:lnTo>
                    <a:pt x="1778666" y="1067368"/>
                  </a:lnTo>
                  <a:lnTo>
                    <a:pt x="1823556" y="1016391"/>
                  </a:lnTo>
                  <a:lnTo>
                    <a:pt x="1846142" y="993318"/>
                  </a:lnTo>
                  <a:lnTo>
                    <a:pt x="1796978" y="978387"/>
                  </a:lnTo>
                  <a:cubicBezTo>
                    <a:pt x="1766174" y="971021"/>
                    <a:pt x="1734700" y="965664"/>
                    <a:pt x="1702556" y="962985"/>
                  </a:cubicBezTo>
                  <a:cubicBezTo>
                    <a:pt x="1657020" y="957628"/>
                    <a:pt x="1611482" y="957628"/>
                    <a:pt x="1568623" y="941556"/>
                  </a:cubicBezTo>
                  <a:cubicBezTo>
                    <a:pt x="1552551" y="933520"/>
                    <a:pt x="1555230" y="914769"/>
                    <a:pt x="1571302" y="912091"/>
                  </a:cubicBezTo>
                  <a:cubicBezTo>
                    <a:pt x="1596080" y="906734"/>
                    <a:pt x="1624038" y="903887"/>
                    <a:pt x="1653420" y="903385"/>
                  </a:cubicBezTo>
                  <a:cubicBezTo>
                    <a:pt x="1719528" y="902255"/>
                    <a:pt x="1792840" y="912991"/>
                    <a:pt x="1853332" y="933685"/>
                  </a:cubicBezTo>
                  <a:lnTo>
                    <a:pt x="1889316" y="949214"/>
                  </a:lnTo>
                  <a:lnTo>
                    <a:pt x="2085604" y="748693"/>
                  </a:lnTo>
                  <a:cubicBezTo>
                    <a:pt x="2249002" y="590652"/>
                    <a:pt x="2415078" y="429933"/>
                    <a:pt x="2589192" y="282607"/>
                  </a:cubicBezTo>
                  <a:cubicBezTo>
                    <a:pt x="2731160" y="162068"/>
                    <a:pt x="2910630" y="57600"/>
                    <a:pt x="3063312" y="1348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 flipH="1" rot="-873481">
            <a:off x="-1162579" y="2450970"/>
            <a:ext cx="4558140" cy="7041954"/>
            <a:chOff x="2448232" y="5099855"/>
            <a:chExt cx="6837210" cy="10562932"/>
          </a:xfrm>
        </p:grpSpPr>
        <p:sp>
          <p:nvSpPr>
            <p:cNvPr id="96" name="Google Shape;96;p13"/>
            <p:cNvSpPr/>
            <p:nvPr/>
          </p:nvSpPr>
          <p:spPr>
            <a:xfrm flipH="1" rot="-9589314">
              <a:off x="4255154" y="5571817"/>
              <a:ext cx="3963017" cy="6893301"/>
            </a:xfrm>
            <a:custGeom>
              <a:rect b="b" l="l" r="r" t="t"/>
              <a:pathLst>
                <a:path extrusionOk="0" h="1564004" w="899159">
                  <a:moveTo>
                    <a:pt x="452438" y="480060"/>
                  </a:moveTo>
                  <a:cubicBezTo>
                    <a:pt x="507683" y="487680"/>
                    <a:pt x="544830" y="467678"/>
                    <a:pt x="569595" y="439103"/>
                  </a:cubicBezTo>
                  <a:cubicBezTo>
                    <a:pt x="570547" y="473392"/>
                    <a:pt x="568643" y="507683"/>
                    <a:pt x="565785" y="541973"/>
                  </a:cubicBezTo>
                  <a:cubicBezTo>
                    <a:pt x="541020" y="565785"/>
                    <a:pt x="493395" y="588645"/>
                    <a:pt x="400050" y="578168"/>
                  </a:cubicBezTo>
                  <a:cubicBezTo>
                    <a:pt x="220980" y="559118"/>
                    <a:pt x="134302" y="698183"/>
                    <a:pt x="134302" y="698183"/>
                  </a:cubicBezTo>
                  <a:cubicBezTo>
                    <a:pt x="134302" y="698183"/>
                    <a:pt x="208597" y="639128"/>
                    <a:pt x="378142" y="663893"/>
                  </a:cubicBezTo>
                  <a:cubicBezTo>
                    <a:pt x="478155" y="678180"/>
                    <a:pt x="534352" y="617220"/>
                    <a:pt x="563880" y="564833"/>
                  </a:cubicBezTo>
                  <a:cubicBezTo>
                    <a:pt x="559118" y="607695"/>
                    <a:pt x="551497" y="649605"/>
                    <a:pt x="541972" y="690563"/>
                  </a:cubicBezTo>
                  <a:cubicBezTo>
                    <a:pt x="514350" y="718185"/>
                    <a:pt x="461963" y="747713"/>
                    <a:pt x="364808" y="745808"/>
                  </a:cubicBezTo>
                  <a:cubicBezTo>
                    <a:pt x="182880" y="741998"/>
                    <a:pt x="105727" y="886778"/>
                    <a:pt x="105727" y="886778"/>
                  </a:cubicBezTo>
                  <a:cubicBezTo>
                    <a:pt x="105727" y="886778"/>
                    <a:pt x="176213" y="822960"/>
                    <a:pt x="349567" y="831533"/>
                  </a:cubicBezTo>
                  <a:cubicBezTo>
                    <a:pt x="441960" y="836295"/>
                    <a:pt x="498158" y="782955"/>
                    <a:pt x="531495" y="731520"/>
                  </a:cubicBezTo>
                  <a:cubicBezTo>
                    <a:pt x="520065" y="773430"/>
                    <a:pt x="507683" y="813435"/>
                    <a:pt x="493395" y="851535"/>
                  </a:cubicBezTo>
                  <a:cubicBezTo>
                    <a:pt x="460058" y="873443"/>
                    <a:pt x="391477" y="905828"/>
                    <a:pt x="274320" y="915353"/>
                  </a:cubicBezTo>
                  <a:cubicBezTo>
                    <a:pt x="92392" y="928688"/>
                    <a:pt x="30480" y="1080135"/>
                    <a:pt x="30480" y="1080135"/>
                  </a:cubicBezTo>
                  <a:cubicBezTo>
                    <a:pt x="30480" y="1080135"/>
                    <a:pt x="94297" y="1009650"/>
                    <a:pt x="267652" y="1002030"/>
                  </a:cubicBezTo>
                  <a:cubicBezTo>
                    <a:pt x="369570" y="997268"/>
                    <a:pt x="438150" y="940118"/>
                    <a:pt x="478155" y="892493"/>
                  </a:cubicBezTo>
                  <a:cubicBezTo>
                    <a:pt x="460058" y="939165"/>
                    <a:pt x="440055" y="982980"/>
                    <a:pt x="419100" y="1023938"/>
                  </a:cubicBezTo>
                  <a:cubicBezTo>
                    <a:pt x="389572" y="1046798"/>
                    <a:pt x="327660" y="1082040"/>
                    <a:pt x="220027" y="1096328"/>
                  </a:cubicBezTo>
                  <a:cubicBezTo>
                    <a:pt x="57150" y="1118235"/>
                    <a:pt x="0" y="1264920"/>
                    <a:pt x="0" y="1264920"/>
                  </a:cubicBezTo>
                  <a:cubicBezTo>
                    <a:pt x="0" y="1264920"/>
                    <a:pt x="57150" y="1195388"/>
                    <a:pt x="213360" y="1179195"/>
                  </a:cubicBezTo>
                  <a:cubicBezTo>
                    <a:pt x="293370" y="1170623"/>
                    <a:pt x="350520" y="1125855"/>
                    <a:pt x="387667" y="1082993"/>
                  </a:cubicBezTo>
                  <a:cubicBezTo>
                    <a:pt x="363855" y="1126808"/>
                    <a:pt x="340995" y="1165860"/>
                    <a:pt x="319088" y="1199198"/>
                  </a:cubicBezTo>
                  <a:cubicBezTo>
                    <a:pt x="293370" y="1213485"/>
                    <a:pt x="246697" y="1232535"/>
                    <a:pt x="176213" y="1237298"/>
                  </a:cubicBezTo>
                  <a:cubicBezTo>
                    <a:pt x="52388" y="1244918"/>
                    <a:pt x="1905" y="1352550"/>
                    <a:pt x="1905" y="1352550"/>
                  </a:cubicBezTo>
                  <a:cubicBezTo>
                    <a:pt x="1905" y="1352550"/>
                    <a:pt x="48577" y="1303020"/>
                    <a:pt x="166688" y="1299210"/>
                  </a:cubicBezTo>
                  <a:cubicBezTo>
                    <a:pt x="215265" y="1297305"/>
                    <a:pt x="254317" y="1277303"/>
                    <a:pt x="283845" y="1253490"/>
                  </a:cubicBezTo>
                  <a:cubicBezTo>
                    <a:pt x="262890" y="1283970"/>
                    <a:pt x="246697" y="1305878"/>
                    <a:pt x="237172" y="1317308"/>
                  </a:cubicBezTo>
                  <a:cubicBezTo>
                    <a:pt x="86677" y="1403033"/>
                    <a:pt x="14288" y="1525905"/>
                    <a:pt x="14288" y="1525905"/>
                  </a:cubicBezTo>
                  <a:cubicBezTo>
                    <a:pt x="196215" y="1499235"/>
                    <a:pt x="244792" y="1386840"/>
                    <a:pt x="258127" y="1332548"/>
                  </a:cubicBezTo>
                  <a:cubicBezTo>
                    <a:pt x="266700" y="1322070"/>
                    <a:pt x="280035" y="1303020"/>
                    <a:pt x="298133" y="1277303"/>
                  </a:cubicBezTo>
                  <a:cubicBezTo>
                    <a:pt x="290513" y="1309688"/>
                    <a:pt x="288608" y="1347788"/>
                    <a:pt x="302895" y="1387793"/>
                  </a:cubicBezTo>
                  <a:cubicBezTo>
                    <a:pt x="341947" y="1501140"/>
                    <a:pt x="312420" y="1564005"/>
                    <a:pt x="312420" y="1564005"/>
                  </a:cubicBezTo>
                  <a:cubicBezTo>
                    <a:pt x="312420" y="1564005"/>
                    <a:pt x="395288" y="1477328"/>
                    <a:pt x="358140" y="1356360"/>
                  </a:cubicBezTo>
                  <a:cubicBezTo>
                    <a:pt x="338138" y="1292543"/>
                    <a:pt x="337185" y="1244918"/>
                    <a:pt x="340995" y="1214438"/>
                  </a:cubicBezTo>
                  <a:cubicBezTo>
                    <a:pt x="356235" y="1190625"/>
                    <a:pt x="371475" y="1164908"/>
                    <a:pt x="388620" y="1136333"/>
                  </a:cubicBezTo>
                  <a:cubicBezTo>
                    <a:pt x="381000" y="1181100"/>
                    <a:pt x="381952" y="1232535"/>
                    <a:pt x="403860" y="1283970"/>
                  </a:cubicBezTo>
                  <a:cubicBezTo>
                    <a:pt x="466725" y="1430655"/>
                    <a:pt x="433388" y="1516380"/>
                    <a:pt x="433388" y="1516380"/>
                  </a:cubicBezTo>
                  <a:cubicBezTo>
                    <a:pt x="433388" y="1516380"/>
                    <a:pt x="535305" y="1393508"/>
                    <a:pt x="474345" y="1237298"/>
                  </a:cubicBezTo>
                  <a:cubicBezTo>
                    <a:pt x="440055" y="1150620"/>
                    <a:pt x="435292" y="1085850"/>
                    <a:pt x="438150" y="1044893"/>
                  </a:cubicBezTo>
                  <a:cubicBezTo>
                    <a:pt x="456247" y="1009650"/>
                    <a:pt x="474345" y="971550"/>
                    <a:pt x="490538" y="931545"/>
                  </a:cubicBezTo>
                  <a:cubicBezTo>
                    <a:pt x="485775" y="987743"/>
                    <a:pt x="494347" y="1056323"/>
                    <a:pt x="541972" y="1120140"/>
                  </a:cubicBezTo>
                  <a:cubicBezTo>
                    <a:pt x="645795" y="1260158"/>
                    <a:pt x="628650" y="1355408"/>
                    <a:pt x="628650" y="1355408"/>
                  </a:cubicBezTo>
                  <a:cubicBezTo>
                    <a:pt x="628650" y="1355408"/>
                    <a:pt x="711518" y="1210628"/>
                    <a:pt x="607695" y="1060133"/>
                  </a:cubicBezTo>
                  <a:cubicBezTo>
                    <a:pt x="543877" y="967740"/>
                    <a:pt x="524827" y="895350"/>
                    <a:pt x="521017" y="854393"/>
                  </a:cubicBezTo>
                  <a:cubicBezTo>
                    <a:pt x="534352" y="817245"/>
                    <a:pt x="545783" y="781050"/>
                    <a:pt x="555308" y="744855"/>
                  </a:cubicBezTo>
                  <a:cubicBezTo>
                    <a:pt x="557213" y="800100"/>
                    <a:pt x="575310" y="868680"/>
                    <a:pt x="642938" y="922020"/>
                  </a:cubicBezTo>
                  <a:cubicBezTo>
                    <a:pt x="779145" y="1030605"/>
                    <a:pt x="786765" y="1126808"/>
                    <a:pt x="786765" y="1126808"/>
                  </a:cubicBezTo>
                  <a:cubicBezTo>
                    <a:pt x="786765" y="1126808"/>
                    <a:pt x="830580" y="964883"/>
                    <a:pt x="691515" y="845820"/>
                  </a:cubicBezTo>
                  <a:cubicBezTo>
                    <a:pt x="604838" y="771525"/>
                    <a:pt x="579120" y="711518"/>
                    <a:pt x="572452" y="676275"/>
                  </a:cubicBezTo>
                  <a:cubicBezTo>
                    <a:pt x="578168" y="647700"/>
                    <a:pt x="583883" y="619125"/>
                    <a:pt x="587693" y="590550"/>
                  </a:cubicBezTo>
                  <a:cubicBezTo>
                    <a:pt x="600075" y="642938"/>
                    <a:pt x="630555" y="700088"/>
                    <a:pt x="701993" y="732473"/>
                  </a:cubicBezTo>
                  <a:cubicBezTo>
                    <a:pt x="858202" y="802005"/>
                    <a:pt x="890588" y="891540"/>
                    <a:pt x="890588" y="891540"/>
                  </a:cubicBezTo>
                  <a:cubicBezTo>
                    <a:pt x="890588" y="891540"/>
                    <a:pt x="891540" y="726758"/>
                    <a:pt x="729615" y="648653"/>
                  </a:cubicBezTo>
                  <a:cubicBezTo>
                    <a:pt x="644843" y="607695"/>
                    <a:pt x="608647" y="561975"/>
                    <a:pt x="594360" y="526733"/>
                  </a:cubicBezTo>
                  <a:cubicBezTo>
                    <a:pt x="596265" y="497205"/>
                    <a:pt x="597218" y="468630"/>
                    <a:pt x="596265" y="440055"/>
                  </a:cubicBezTo>
                  <a:cubicBezTo>
                    <a:pt x="615315" y="481013"/>
                    <a:pt x="651510" y="523875"/>
                    <a:pt x="717233" y="537210"/>
                  </a:cubicBezTo>
                  <a:cubicBezTo>
                    <a:pt x="857250" y="563880"/>
                    <a:pt x="899160" y="630555"/>
                    <a:pt x="899160" y="630555"/>
                  </a:cubicBezTo>
                  <a:cubicBezTo>
                    <a:pt x="899160" y="630555"/>
                    <a:pt x="868680" y="497205"/>
                    <a:pt x="722947" y="463867"/>
                  </a:cubicBezTo>
                  <a:cubicBezTo>
                    <a:pt x="650558" y="447675"/>
                    <a:pt x="612458" y="419100"/>
                    <a:pt x="593408" y="394335"/>
                  </a:cubicBezTo>
                  <a:cubicBezTo>
                    <a:pt x="591502" y="361950"/>
                    <a:pt x="587693" y="330517"/>
                    <a:pt x="581025" y="300038"/>
                  </a:cubicBezTo>
                  <a:cubicBezTo>
                    <a:pt x="601027" y="328613"/>
                    <a:pt x="631508" y="355283"/>
                    <a:pt x="681990" y="359092"/>
                  </a:cubicBezTo>
                  <a:cubicBezTo>
                    <a:pt x="796290" y="367665"/>
                    <a:pt x="835343" y="417195"/>
                    <a:pt x="835343" y="417195"/>
                  </a:cubicBezTo>
                  <a:cubicBezTo>
                    <a:pt x="835343" y="417195"/>
                    <a:pt x="799147" y="313373"/>
                    <a:pt x="680085" y="300038"/>
                  </a:cubicBezTo>
                  <a:cubicBezTo>
                    <a:pt x="621983" y="293370"/>
                    <a:pt x="589597" y="275273"/>
                    <a:pt x="572452" y="258128"/>
                  </a:cubicBezTo>
                  <a:cubicBezTo>
                    <a:pt x="550545" y="167640"/>
                    <a:pt x="513397" y="82868"/>
                    <a:pt x="461010" y="5715"/>
                  </a:cubicBezTo>
                  <a:cubicBezTo>
                    <a:pt x="458152" y="1905"/>
                    <a:pt x="454342" y="0"/>
                    <a:pt x="450533" y="0"/>
                  </a:cubicBezTo>
                  <a:cubicBezTo>
                    <a:pt x="447675" y="0"/>
                    <a:pt x="444817" y="953"/>
                    <a:pt x="442913" y="1905"/>
                  </a:cubicBezTo>
                  <a:cubicBezTo>
                    <a:pt x="437197" y="5715"/>
                    <a:pt x="435292" y="14288"/>
                    <a:pt x="439102" y="20003"/>
                  </a:cubicBezTo>
                  <a:cubicBezTo>
                    <a:pt x="492442" y="99060"/>
                    <a:pt x="526733" y="180975"/>
                    <a:pt x="545783" y="262890"/>
                  </a:cubicBezTo>
                  <a:cubicBezTo>
                    <a:pt x="529590" y="269558"/>
                    <a:pt x="506730" y="273367"/>
                    <a:pt x="474345" y="272415"/>
                  </a:cubicBezTo>
                  <a:cubicBezTo>
                    <a:pt x="354330" y="266700"/>
                    <a:pt x="302895" y="363855"/>
                    <a:pt x="302895" y="363855"/>
                  </a:cubicBezTo>
                  <a:cubicBezTo>
                    <a:pt x="302895" y="363855"/>
                    <a:pt x="349567" y="321945"/>
                    <a:pt x="463867" y="330517"/>
                  </a:cubicBezTo>
                  <a:cubicBezTo>
                    <a:pt x="506730" y="334328"/>
                    <a:pt x="535305" y="317183"/>
                    <a:pt x="553402" y="295275"/>
                  </a:cubicBezTo>
                  <a:cubicBezTo>
                    <a:pt x="560070" y="330517"/>
                    <a:pt x="564833" y="365760"/>
                    <a:pt x="566738" y="401003"/>
                  </a:cubicBezTo>
                  <a:cubicBezTo>
                    <a:pt x="544830" y="409575"/>
                    <a:pt x="514350" y="414338"/>
                    <a:pt x="468630" y="409575"/>
                  </a:cubicBezTo>
                  <a:cubicBezTo>
                    <a:pt x="320040" y="393383"/>
                    <a:pt x="247650" y="509588"/>
                    <a:pt x="247650" y="509588"/>
                  </a:cubicBezTo>
                  <a:cubicBezTo>
                    <a:pt x="247650" y="509588"/>
                    <a:pt x="311467" y="460058"/>
                    <a:pt x="452438" y="480060"/>
                  </a:cubicBezTo>
                  <a:close/>
                </a:path>
              </a:pathLst>
            </a:custGeom>
            <a:solidFill>
              <a:srgbClr val="203A08">
                <a:alpha val="8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448232" y="15102348"/>
              <a:ext cx="560439" cy="560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 flipH="1" rot="-8222805">
            <a:off x="9672936" y="-3144560"/>
            <a:ext cx="6518311" cy="6518311"/>
            <a:chOff x="8642555" y="3982064"/>
            <a:chExt cx="15102300" cy="15102300"/>
          </a:xfrm>
        </p:grpSpPr>
        <p:sp>
          <p:nvSpPr>
            <p:cNvPr id="99" name="Google Shape;99;p13"/>
            <p:cNvSpPr/>
            <p:nvPr/>
          </p:nvSpPr>
          <p:spPr>
            <a:xfrm flipH="1" rot="249168">
              <a:off x="12534650" y="5162723"/>
              <a:ext cx="5999008" cy="6800902"/>
            </a:xfrm>
            <a:custGeom>
              <a:rect b="b" l="l" r="r" t="t"/>
              <a:pathLst>
                <a:path extrusionOk="0" h="4362169" w="3949345">
                  <a:moveTo>
                    <a:pt x="3721709" y="1368554"/>
                  </a:moveTo>
                  <a:lnTo>
                    <a:pt x="3721709" y="1368554"/>
                  </a:lnTo>
                  <a:cubicBezTo>
                    <a:pt x="3685883" y="1415128"/>
                    <a:pt x="3599900" y="1483197"/>
                    <a:pt x="3564074" y="1519023"/>
                  </a:cubicBezTo>
                  <a:cubicBezTo>
                    <a:pt x="3485257" y="1597840"/>
                    <a:pt x="3324040" y="1694571"/>
                    <a:pt x="3263136" y="1730397"/>
                  </a:cubicBezTo>
                  <a:cubicBezTo>
                    <a:pt x="3087588" y="1845040"/>
                    <a:pt x="3023102" y="1848623"/>
                    <a:pt x="2829641" y="1934605"/>
                  </a:cubicBezTo>
                  <a:cubicBezTo>
                    <a:pt x="2747241" y="1970431"/>
                    <a:pt x="2679172" y="1970431"/>
                    <a:pt x="2589607" y="1981179"/>
                  </a:cubicBezTo>
                  <a:cubicBezTo>
                    <a:pt x="2550198" y="1984761"/>
                    <a:pt x="2503624" y="1988344"/>
                    <a:pt x="2471381" y="1963266"/>
                  </a:cubicBezTo>
                  <a:cubicBezTo>
                    <a:pt x="2428390" y="1934605"/>
                    <a:pt x="2457050" y="1880866"/>
                    <a:pt x="2478546" y="1852205"/>
                  </a:cubicBezTo>
                  <a:cubicBezTo>
                    <a:pt x="2521537" y="1794884"/>
                    <a:pt x="2589607" y="1755475"/>
                    <a:pt x="2650511" y="1712484"/>
                  </a:cubicBezTo>
                  <a:cubicBezTo>
                    <a:pt x="2736493" y="1655162"/>
                    <a:pt x="2836806" y="1608588"/>
                    <a:pt x="2933537" y="1565597"/>
                  </a:cubicBezTo>
                  <a:cubicBezTo>
                    <a:pt x="3026684" y="1522606"/>
                    <a:pt x="3119832" y="1479614"/>
                    <a:pt x="3209397" y="1425875"/>
                  </a:cubicBezTo>
                  <a:cubicBezTo>
                    <a:pt x="3291797" y="1372136"/>
                    <a:pt x="3367031" y="1307650"/>
                    <a:pt x="3435101" y="1232415"/>
                  </a:cubicBezTo>
                  <a:cubicBezTo>
                    <a:pt x="3553327" y="1099859"/>
                    <a:pt x="3642892" y="924311"/>
                    <a:pt x="3567657" y="748764"/>
                  </a:cubicBezTo>
                  <a:cubicBezTo>
                    <a:pt x="3564074" y="745181"/>
                    <a:pt x="3553327" y="727268"/>
                    <a:pt x="3549744" y="723686"/>
                  </a:cubicBezTo>
                  <a:cubicBezTo>
                    <a:pt x="3542579" y="716520"/>
                    <a:pt x="3470927" y="634121"/>
                    <a:pt x="3435101" y="601877"/>
                  </a:cubicBezTo>
                  <a:cubicBezTo>
                    <a:pt x="3427935" y="594712"/>
                    <a:pt x="3424353" y="591129"/>
                    <a:pt x="3417188" y="583964"/>
                  </a:cubicBezTo>
                  <a:cubicBezTo>
                    <a:pt x="3413605" y="591129"/>
                    <a:pt x="3410022" y="598295"/>
                    <a:pt x="3406440" y="605460"/>
                  </a:cubicBezTo>
                  <a:cubicBezTo>
                    <a:pt x="3377779" y="655616"/>
                    <a:pt x="3349118" y="705773"/>
                    <a:pt x="3313292" y="755929"/>
                  </a:cubicBezTo>
                  <a:cubicBezTo>
                    <a:pt x="3241640" y="859824"/>
                    <a:pt x="3166406" y="963720"/>
                    <a:pt x="3073258" y="1053285"/>
                  </a:cubicBezTo>
                  <a:cubicBezTo>
                    <a:pt x="3023102" y="1099859"/>
                    <a:pt x="2969363" y="1157180"/>
                    <a:pt x="2904876" y="1182259"/>
                  </a:cubicBezTo>
                  <a:cubicBezTo>
                    <a:pt x="2854719" y="1200172"/>
                    <a:pt x="2783067" y="1203754"/>
                    <a:pt x="2761572" y="1146433"/>
                  </a:cubicBezTo>
                  <a:cubicBezTo>
                    <a:pt x="2740076" y="1092694"/>
                    <a:pt x="2779485" y="1031789"/>
                    <a:pt x="2808146" y="988798"/>
                  </a:cubicBezTo>
                  <a:cubicBezTo>
                    <a:pt x="2847554" y="931476"/>
                    <a:pt x="2890545" y="881320"/>
                    <a:pt x="2937119" y="831164"/>
                  </a:cubicBezTo>
                  <a:cubicBezTo>
                    <a:pt x="3044597" y="712938"/>
                    <a:pt x="3241640" y="601877"/>
                    <a:pt x="3216562" y="444243"/>
                  </a:cubicBezTo>
                  <a:cubicBezTo>
                    <a:pt x="3202232" y="354678"/>
                    <a:pt x="3134162" y="333182"/>
                    <a:pt x="3073258" y="229287"/>
                  </a:cubicBezTo>
                  <a:cubicBezTo>
                    <a:pt x="3005189" y="114643"/>
                    <a:pt x="2951450" y="3583"/>
                    <a:pt x="2951450" y="0"/>
                  </a:cubicBezTo>
                  <a:cubicBezTo>
                    <a:pt x="2951450" y="0"/>
                    <a:pt x="2840389" y="46574"/>
                    <a:pt x="2729328" y="64487"/>
                  </a:cubicBezTo>
                  <a:cubicBezTo>
                    <a:pt x="2639763" y="78817"/>
                    <a:pt x="2550198" y="53739"/>
                    <a:pt x="2510789" y="125391"/>
                  </a:cubicBezTo>
                  <a:cubicBezTo>
                    <a:pt x="2489294" y="154052"/>
                    <a:pt x="2471381" y="200626"/>
                    <a:pt x="2467798" y="222121"/>
                  </a:cubicBezTo>
                  <a:cubicBezTo>
                    <a:pt x="2457050" y="283026"/>
                    <a:pt x="2449885" y="351095"/>
                    <a:pt x="2457050" y="411999"/>
                  </a:cubicBezTo>
                  <a:cubicBezTo>
                    <a:pt x="2471381" y="523060"/>
                    <a:pt x="2478546" y="601877"/>
                    <a:pt x="2457050" y="712938"/>
                  </a:cubicBezTo>
                  <a:cubicBezTo>
                    <a:pt x="2453468" y="730851"/>
                    <a:pt x="2421224" y="777425"/>
                    <a:pt x="2403311" y="773842"/>
                  </a:cubicBezTo>
                  <a:cubicBezTo>
                    <a:pt x="2288668" y="738016"/>
                    <a:pt x="2288668" y="555303"/>
                    <a:pt x="2288668" y="458573"/>
                  </a:cubicBezTo>
                  <a:cubicBezTo>
                    <a:pt x="2288668" y="347512"/>
                    <a:pt x="2302999" y="240034"/>
                    <a:pt x="2331659" y="136139"/>
                  </a:cubicBezTo>
                  <a:cubicBezTo>
                    <a:pt x="2335242" y="128974"/>
                    <a:pt x="2335242" y="118226"/>
                    <a:pt x="2338825" y="111061"/>
                  </a:cubicBezTo>
                  <a:cubicBezTo>
                    <a:pt x="2281503" y="121808"/>
                    <a:pt x="2220599" y="139721"/>
                    <a:pt x="2170442" y="171965"/>
                  </a:cubicBezTo>
                  <a:cubicBezTo>
                    <a:pt x="2052216" y="250782"/>
                    <a:pt x="2034303" y="429912"/>
                    <a:pt x="2034303" y="562468"/>
                  </a:cubicBezTo>
                  <a:cubicBezTo>
                    <a:pt x="2037886" y="759512"/>
                    <a:pt x="2131034" y="945807"/>
                    <a:pt x="2148947" y="1139267"/>
                  </a:cubicBezTo>
                  <a:cubicBezTo>
                    <a:pt x="2152529" y="1185841"/>
                    <a:pt x="2156112" y="1235998"/>
                    <a:pt x="2148947" y="1282571"/>
                  </a:cubicBezTo>
                  <a:cubicBezTo>
                    <a:pt x="2145364" y="1304067"/>
                    <a:pt x="2138199" y="1329145"/>
                    <a:pt x="2116703" y="1339893"/>
                  </a:cubicBezTo>
                  <a:cubicBezTo>
                    <a:pt x="2095208" y="1354223"/>
                    <a:pt x="2062964" y="1336310"/>
                    <a:pt x="2045051" y="1318397"/>
                  </a:cubicBezTo>
                  <a:cubicBezTo>
                    <a:pt x="1980564" y="1253911"/>
                    <a:pt x="1973399" y="1135685"/>
                    <a:pt x="1948321" y="1053285"/>
                  </a:cubicBezTo>
                  <a:cubicBezTo>
                    <a:pt x="1887417" y="841911"/>
                    <a:pt x="1790686" y="641286"/>
                    <a:pt x="1751278" y="426330"/>
                  </a:cubicBezTo>
                  <a:cubicBezTo>
                    <a:pt x="1744113" y="397669"/>
                    <a:pt x="1740530" y="365425"/>
                    <a:pt x="1736947" y="333182"/>
                  </a:cubicBezTo>
                  <a:cubicBezTo>
                    <a:pt x="1733365" y="311686"/>
                    <a:pt x="1733365" y="293773"/>
                    <a:pt x="1736947" y="272278"/>
                  </a:cubicBezTo>
                  <a:cubicBezTo>
                    <a:pt x="1747695" y="222121"/>
                    <a:pt x="1704704" y="268695"/>
                    <a:pt x="1683208" y="283026"/>
                  </a:cubicBezTo>
                  <a:cubicBezTo>
                    <a:pt x="1665295" y="293773"/>
                    <a:pt x="1647382" y="300939"/>
                    <a:pt x="1629469" y="308104"/>
                  </a:cubicBezTo>
                  <a:cubicBezTo>
                    <a:pt x="1586478" y="329599"/>
                    <a:pt x="1539904" y="351095"/>
                    <a:pt x="1496913" y="379756"/>
                  </a:cubicBezTo>
                  <a:cubicBezTo>
                    <a:pt x="1432426" y="419164"/>
                    <a:pt x="1375105" y="469321"/>
                    <a:pt x="1342861" y="551721"/>
                  </a:cubicBezTo>
                  <a:cubicBezTo>
                    <a:pt x="1274792" y="720103"/>
                    <a:pt x="1357192" y="917146"/>
                    <a:pt x="1432426" y="1071198"/>
                  </a:cubicBezTo>
                  <a:cubicBezTo>
                    <a:pt x="1489748" y="1182259"/>
                    <a:pt x="1554235" y="1286154"/>
                    <a:pt x="1618722" y="1393632"/>
                  </a:cubicBezTo>
                  <a:cubicBezTo>
                    <a:pt x="1686791" y="1504693"/>
                    <a:pt x="1762026" y="1622919"/>
                    <a:pt x="1794269" y="1751892"/>
                  </a:cubicBezTo>
                  <a:cubicBezTo>
                    <a:pt x="1801434" y="1784136"/>
                    <a:pt x="1808600" y="1834292"/>
                    <a:pt x="1776356" y="1855788"/>
                  </a:cubicBezTo>
                  <a:cubicBezTo>
                    <a:pt x="1733365" y="1880866"/>
                    <a:pt x="1683208" y="1859370"/>
                    <a:pt x="1647382" y="1834292"/>
                  </a:cubicBezTo>
                  <a:cubicBezTo>
                    <a:pt x="1543487" y="1759058"/>
                    <a:pt x="1479000" y="1626501"/>
                    <a:pt x="1425261" y="1511858"/>
                  </a:cubicBezTo>
                  <a:cubicBezTo>
                    <a:pt x="1371522" y="1397215"/>
                    <a:pt x="1328531" y="1275406"/>
                    <a:pt x="1281957" y="1157180"/>
                  </a:cubicBezTo>
                  <a:cubicBezTo>
                    <a:pt x="1210305" y="974468"/>
                    <a:pt x="1145818" y="784590"/>
                    <a:pt x="1178062" y="587547"/>
                  </a:cubicBezTo>
                  <a:cubicBezTo>
                    <a:pt x="1178062" y="587547"/>
                    <a:pt x="1181644" y="583964"/>
                    <a:pt x="1181644" y="580381"/>
                  </a:cubicBezTo>
                  <a:cubicBezTo>
                    <a:pt x="1181644" y="576799"/>
                    <a:pt x="1181644" y="573216"/>
                    <a:pt x="1181644" y="566051"/>
                  </a:cubicBezTo>
                  <a:cubicBezTo>
                    <a:pt x="1185227" y="533808"/>
                    <a:pt x="1188809" y="505147"/>
                    <a:pt x="1195975" y="476486"/>
                  </a:cubicBezTo>
                  <a:cubicBezTo>
                    <a:pt x="1199557" y="465738"/>
                    <a:pt x="819801" y="626955"/>
                    <a:pt x="694410" y="777425"/>
                  </a:cubicBezTo>
                  <a:cubicBezTo>
                    <a:pt x="576184" y="917146"/>
                    <a:pt x="558271" y="1096276"/>
                    <a:pt x="626341" y="1261076"/>
                  </a:cubicBezTo>
                  <a:cubicBezTo>
                    <a:pt x="694410" y="1422293"/>
                    <a:pt x="819801" y="1551267"/>
                    <a:pt x="930862" y="1680240"/>
                  </a:cubicBezTo>
                  <a:cubicBezTo>
                    <a:pt x="984601" y="1744727"/>
                    <a:pt x="1034757" y="1809214"/>
                    <a:pt x="1088497" y="1873701"/>
                  </a:cubicBezTo>
                  <a:cubicBezTo>
                    <a:pt x="1145818" y="1945353"/>
                    <a:pt x="1206722" y="2020587"/>
                    <a:pt x="1235383" y="2110153"/>
                  </a:cubicBezTo>
                  <a:cubicBezTo>
                    <a:pt x="1242548" y="2138813"/>
                    <a:pt x="1256879" y="2163892"/>
                    <a:pt x="1246131" y="2199718"/>
                  </a:cubicBezTo>
                  <a:cubicBezTo>
                    <a:pt x="1246131" y="2199718"/>
                    <a:pt x="1246131" y="2203300"/>
                    <a:pt x="1246131" y="2203300"/>
                  </a:cubicBezTo>
                  <a:cubicBezTo>
                    <a:pt x="1235383" y="2214048"/>
                    <a:pt x="1224635" y="2214048"/>
                    <a:pt x="1210305" y="2210465"/>
                  </a:cubicBezTo>
                  <a:cubicBezTo>
                    <a:pt x="1203140" y="2206883"/>
                    <a:pt x="1192392" y="2203300"/>
                    <a:pt x="1181644" y="2196135"/>
                  </a:cubicBezTo>
                  <a:cubicBezTo>
                    <a:pt x="1152983" y="2174639"/>
                    <a:pt x="1124323" y="2145979"/>
                    <a:pt x="1102827" y="2117318"/>
                  </a:cubicBezTo>
                  <a:cubicBezTo>
                    <a:pt x="1034757" y="2042083"/>
                    <a:pt x="966688" y="1970431"/>
                    <a:pt x="895036" y="1902362"/>
                  </a:cubicBezTo>
                  <a:cubicBezTo>
                    <a:pt x="805471" y="1819962"/>
                    <a:pt x="715906" y="1737562"/>
                    <a:pt x="640671" y="1640832"/>
                  </a:cubicBezTo>
                  <a:cubicBezTo>
                    <a:pt x="572602" y="1554849"/>
                    <a:pt x="500950" y="1440206"/>
                    <a:pt x="526028" y="1321980"/>
                  </a:cubicBezTo>
                  <a:cubicBezTo>
                    <a:pt x="526028" y="1314815"/>
                    <a:pt x="192846" y="1501110"/>
                    <a:pt x="142690" y="1673075"/>
                  </a:cubicBezTo>
                  <a:cubicBezTo>
                    <a:pt x="92533" y="1841457"/>
                    <a:pt x="160603" y="2009840"/>
                    <a:pt x="278828" y="2131648"/>
                  </a:cubicBezTo>
                  <a:cubicBezTo>
                    <a:pt x="389889" y="2246291"/>
                    <a:pt x="526028" y="2307195"/>
                    <a:pt x="669332" y="2360934"/>
                  </a:cubicBezTo>
                  <a:cubicBezTo>
                    <a:pt x="748149" y="2389595"/>
                    <a:pt x="826967" y="2421839"/>
                    <a:pt x="902201" y="2464830"/>
                  </a:cubicBezTo>
                  <a:cubicBezTo>
                    <a:pt x="963105" y="2497073"/>
                    <a:pt x="1027592" y="2543647"/>
                    <a:pt x="1045505" y="2611717"/>
                  </a:cubicBezTo>
                  <a:cubicBezTo>
                    <a:pt x="1092079" y="2765769"/>
                    <a:pt x="712323" y="2686951"/>
                    <a:pt x="647837" y="2672621"/>
                  </a:cubicBezTo>
                  <a:cubicBezTo>
                    <a:pt x="540358" y="2651125"/>
                    <a:pt x="436463" y="2622465"/>
                    <a:pt x="339733" y="2572308"/>
                  </a:cubicBezTo>
                  <a:cubicBezTo>
                    <a:pt x="200011" y="2500656"/>
                    <a:pt x="106864" y="2382430"/>
                    <a:pt x="31629" y="2249874"/>
                  </a:cubicBezTo>
                  <a:cubicBezTo>
                    <a:pt x="28046" y="2239126"/>
                    <a:pt x="-32858" y="2572308"/>
                    <a:pt x="24464" y="2729943"/>
                  </a:cubicBezTo>
                  <a:cubicBezTo>
                    <a:pt x="71038" y="2858916"/>
                    <a:pt x="149855" y="2977142"/>
                    <a:pt x="271663" y="3041629"/>
                  </a:cubicBezTo>
                  <a:cubicBezTo>
                    <a:pt x="393472" y="3106116"/>
                    <a:pt x="526028" y="3091785"/>
                    <a:pt x="655002" y="3073872"/>
                  </a:cubicBezTo>
                  <a:cubicBezTo>
                    <a:pt x="766062" y="3059542"/>
                    <a:pt x="923697" y="3023716"/>
                    <a:pt x="1027592" y="3088203"/>
                  </a:cubicBezTo>
                  <a:cubicBezTo>
                    <a:pt x="1031175" y="3091785"/>
                    <a:pt x="1034757" y="3091785"/>
                    <a:pt x="1038340" y="3095368"/>
                  </a:cubicBezTo>
                  <a:cubicBezTo>
                    <a:pt x="1095662" y="3156272"/>
                    <a:pt x="1034757" y="3217176"/>
                    <a:pt x="970271" y="3231507"/>
                  </a:cubicBezTo>
                  <a:cubicBezTo>
                    <a:pt x="912949" y="3245837"/>
                    <a:pt x="848462" y="3242255"/>
                    <a:pt x="787558" y="3238672"/>
                  </a:cubicBezTo>
                  <a:cubicBezTo>
                    <a:pt x="730236" y="3235089"/>
                    <a:pt x="669332" y="3227924"/>
                    <a:pt x="615593" y="3210011"/>
                  </a:cubicBezTo>
                  <a:cubicBezTo>
                    <a:pt x="540358" y="3184933"/>
                    <a:pt x="472289" y="3138359"/>
                    <a:pt x="397054" y="3109698"/>
                  </a:cubicBezTo>
                  <a:cubicBezTo>
                    <a:pt x="382724" y="3106116"/>
                    <a:pt x="515280" y="3414219"/>
                    <a:pt x="669332" y="3489454"/>
                  </a:cubicBezTo>
                  <a:cubicBezTo>
                    <a:pt x="823384" y="3561106"/>
                    <a:pt x="988184" y="3625593"/>
                    <a:pt x="1160149" y="3632758"/>
                  </a:cubicBezTo>
                  <a:cubicBezTo>
                    <a:pt x="1271209" y="3636341"/>
                    <a:pt x="1342861" y="3629176"/>
                    <a:pt x="1432426" y="3568271"/>
                  </a:cubicBezTo>
                  <a:cubicBezTo>
                    <a:pt x="1479000" y="3536028"/>
                    <a:pt x="1547070" y="3478706"/>
                    <a:pt x="1582896" y="3432132"/>
                  </a:cubicBezTo>
                  <a:cubicBezTo>
                    <a:pt x="1597226" y="3410637"/>
                    <a:pt x="1611556" y="3396306"/>
                    <a:pt x="1625887" y="3389141"/>
                  </a:cubicBezTo>
                  <a:cubicBezTo>
                    <a:pt x="1529157" y="3686497"/>
                    <a:pt x="1371522" y="4055505"/>
                    <a:pt x="1221053" y="4288374"/>
                  </a:cubicBezTo>
                  <a:cubicBezTo>
                    <a:pt x="1188809" y="4338531"/>
                    <a:pt x="1256879" y="4392270"/>
                    <a:pt x="1292705" y="4342113"/>
                  </a:cubicBezTo>
                  <a:cubicBezTo>
                    <a:pt x="1461087" y="4116409"/>
                    <a:pt x="1629469" y="3704410"/>
                    <a:pt x="1715452" y="3410637"/>
                  </a:cubicBezTo>
                  <a:cubicBezTo>
                    <a:pt x="1747695" y="3450045"/>
                    <a:pt x="1765608" y="3525280"/>
                    <a:pt x="1754860" y="3622010"/>
                  </a:cubicBezTo>
                  <a:cubicBezTo>
                    <a:pt x="1744113" y="3768897"/>
                    <a:pt x="1883834" y="3883540"/>
                    <a:pt x="2009225" y="3955192"/>
                  </a:cubicBezTo>
                  <a:cubicBezTo>
                    <a:pt x="2141782" y="4030427"/>
                    <a:pt x="2371068" y="4080583"/>
                    <a:pt x="2521537" y="4051923"/>
                  </a:cubicBezTo>
                  <a:cubicBezTo>
                    <a:pt x="2661259" y="4023262"/>
                    <a:pt x="2998023" y="3844132"/>
                    <a:pt x="3062510" y="3740236"/>
                  </a:cubicBezTo>
                  <a:cubicBezTo>
                    <a:pt x="2926371" y="3743819"/>
                    <a:pt x="2629015" y="3754567"/>
                    <a:pt x="2464216" y="3636341"/>
                  </a:cubicBezTo>
                  <a:cubicBezTo>
                    <a:pt x="2363903" y="3564689"/>
                    <a:pt x="2295833" y="3460793"/>
                    <a:pt x="2270755" y="3342567"/>
                  </a:cubicBezTo>
                  <a:cubicBezTo>
                    <a:pt x="2421224" y="3464376"/>
                    <a:pt x="2614685" y="3521697"/>
                    <a:pt x="2797398" y="3586184"/>
                  </a:cubicBezTo>
                  <a:cubicBezTo>
                    <a:pt x="2933537" y="3636341"/>
                    <a:pt x="3087588" y="3679332"/>
                    <a:pt x="3230892" y="3636341"/>
                  </a:cubicBezTo>
                  <a:cubicBezTo>
                    <a:pt x="3377779" y="3593350"/>
                    <a:pt x="3467344" y="3460793"/>
                    <a:pt x="3524666" y="3328237"/>
                  </a:cubicBezTo>
                  <a:cubicBezTo>
                    <a:pt x="3560492" y="3249420"/>
                    <a:pt x="3581987" y="3163437"/>
                    <a:pt x="3596318" y="3077455"/>
                  </a:cubicBezTo>
                  <a:cubicBezTo>
                    <a:pt x="3607066" y="3012968"/>
                    <a:pt x="3610648" y="2941316"/>
                    <a:pt x="3592735" y="2880412"/>
                  </a:cubicBezTo>
                  <a:cubicBezTo>
                    <a:pt x="3667970" y="2862499"/>
                    <a:pt x="3739622" y="2833838"/>
                    <a:pt x="3804109" y="2783682"/>
                  </a:cubicBezTo>
                  <a:cubicBezTo>
                    <a:pt x="3976074" y="2654708"/>
                    <a:pt x="3950996" y="2439752"/>
                    <a:pt x="3943830" y="2249874"/>
                  </a:cubicBezTo>
                  <a:cubicBezTo>
                    <a:pt x="3943830" y="2224796"/>
                    <a:pt x="3922335" y="2092239"/>
                    <a:pt x="3904422" y="2117318"/>
                  </a:cubicBezTo>
                  <a:cubicBezTo>
                    <a:pt x="3843517" y="2199718"/>
                    <a:pt x="3771865" y="2257039"/>
                    <a:pt x="3678718" y="2296448"/>
                  </a:cubicBezTo>
                  <a:cubicBezTo>
                    <a:pt x="3592735" y="2332274"/>
                    <a:pt x="3481674" y="2382430"/>
                    <a:pt x="3392109" y="2411091"/>
                  </a:cubicBezTo>
                  <a:cubicBezTo>
                    <a:pt x="3155658" y="2486326"/>
                    <a:pt x="3055345" y="2511404"/>
                    <a:pt x="2869050" y="2554395"/>
                  </a:cubicBezTo>
                  <a:cubicBezTo>
                    <a:pt x="2790233" y="2572308"/>
                    <a:pt x="2693502" y="2583056"/>
                    <a:pt x="2621850" y="2543647"/>
                  </a:cubicBezTo>
                  <a:cubicBezTo>
                    <a:pt x="2578859" y="2522152"/>
                    <a:pt x="2614685" y="2489908"/>
                    <a:pt x="2639763" y="2468413"/>
                  </a:cubicBezTo>
                  <a:cubicBezTo>
                    <a:pt x="2725746" y="2396761"/>
                    <a:pt x="2840389" y="2353769"/>
                    <a:pt x="2944284" y="2314361"/>
                  </a:cubicBezTo>
                  <a:cubicBezTo>
                    <a:pt x="3169988" y="2228378"/>
                    <a:pt x="3413605" y="2171057"/>
                    <a:pt x="3621396" y="2042083"/>
                  </a:cubicBezTo>
                  <a:cubicBezTo>
                    <a:pt x="3736039" y="1970431"/>
                    <a:pt x="3843517" y="1870118"/>
                    <a:pt x="3836352" y="1733979"/>
                  </a:cubicBezTo>
                  <a:cubicBezTo>
                    <a:pt x="3832770" y="1630084"/>
                    <a:pt x="3746787" y="1321980"/>
                    <a:pt x="3746787" y="1321980"/>
                  </a:cubicBezTo>
                  <a:cubicBezTo>
                    <a:pt x="3750370" y="1332728"/>
                    <a:pt x="3725292" y="1354223"/>
                    <a:pt x="3721709" y="1368554"/>
                  </a:cubicBezTo>
                  <a:close/>
                  <a:moveTo>
                    <a:pt x="2238512" y="2113735"/>
                  </a:moveTo>
                  <a:cubicBezTo>
                    <a:pt x="2231347" y="2063579"/>
                    <a:pt x="2263590" y="2017005"/>
                    <a:pt x="2317329" y="2017005"/>
                  </a:cubicBezTo>
                  <a:cubicBezTo>
                    <a:pt x="2349572" y="2017005"/>
                    <a:pt x="2392564" y="2042083"/>
                    <a:pt x="2396146" y="2077909"/>
                  </a:cubicBezTo>
                  <a:cubicBezTo>
                    <a:pt x="2399729" y="2102987"/>
                    <a:pt x="2385398" y="2124483"/>
                    <a:pt x="2367485" y="2135231"/>
                  </a:cubicBezTo>
                  <a:cubicBezTo>
                    <a:pt x="2367485" y="2135231"/>
                    <a:pt x="2363903" y="2135231"/>
                    <a:pt x="2363903" y="2138813"/>
                  </a:cubicBezTo>
                  <a:cubicBezTo>
                    <a:pt x="2349572" y="2149561"/>
                    <a:pt x="2331659" y="2160309"/>
                    <a:pt x="2313746" y="2163892"/>
                  </a:cubicBezTo>
                  <a:cubicBezTo>
                    <a:pt x="2281503" y="2163892"/>
                    <a:pt x="2245677" y="2149561"/>
                    <a:pt x="2238512" y="2113735"/>
                  </a:cubicBezTo>
                  <a:close/>
                  <a:moveTo>
                    <a:pt x="1425261" y="2769351"/>
                  </a:moveTo>
                  <a:cubicBezTo>
                    <a:pt x="1450339" y="2686951"/>
                    <a:pt x="1600809" y="2758603"/>
                    <a:pt x="1650965" y="2798012"/>
                  </a:cubicBezTo>
                  <a:cubicBezTo>
                    <a:pt x="1672461" y="2808760"/>
                    <a:pt x="1693956" y="2851751"/>
                    <a:pt x="1661713" y="2869664"/>
                  </a:cubicBezTo>
                  <a:cubicBezTo>
                    <a:pt x="1672461" y="2862499"/>
                    <a:pt x="1654548" y="2873247"/>
                    <a:pt x="1654548" y="2876829"/>
                  </a:cubicBezTo>
                  <a:cubicBezTo>
                    <a:pt x="1647382" y="2880412"/>
                    <a:pt x="1640217" y="2880412"/>
                    <a:pt x="1636635" y="2883995"/>
                  </a:cubicBezTo>
                  <a:cubicBezTo>
                    <a:pt x="1622304" y="2887577"/>
                    <a:pt x="1607974" y="2887577"/>
                    <a:pt x="1593643" y="2887577"/>
                  </a:cubicBezTo>
                  <a:cubicBezTo>
                    <a:pt x="1564983" y="2887577"/>
                    <a:pt x="1539904" y="2887577"/>
                    <a:pt x="1511244" y="2876829"/>
                  </a:cubicBezTo>
                  <a:cubicBezTo>
                    <a:pt x="1468252" y="2862499"/>
                    <a:pt x="1410931" y="2815925"/>
                    <a:pt x="1425261" y="2769351"/>
                  </a:cubicBezTo>
                  <a:close/>
                  <a:moveTo>
                    <a:pt x="2080877" y="2855334"/>
                  </a:moveTo>
                  <a:cubicBezTo>
                    <a:pt x="2141782" y="2812343"/>
                    <a:pt x="2256425" y="2798012"/>
                    <a:pt x="2306581" y="2858916"/>
                  </a:cubicBezTo>
                  <a:cubicBezTo>
                    <a:pt x="2328077" y="2883995"/>
                    <a:pt x="2313746" y="2916238"/>
                    <a:pt x="2285086" y="2923403"/>
                  </a:cubicBezTo>
                  <a:cubicBezTo>
                    <a:pt x="2231347" y="2962812"/>
                    <a:pt x="2138199" y="2952064"/>
                    <a:pt x="2080877" y="2923403"/>
                  </a:cubicBezTo>
                  <a:cubicBezTo>
                    <a:pt x="2059382" y="2909073"/>
                    <a:pt x="2055799" y="2869664"/>
                    <a:pt x="2080877" y="2855334"/>
                  </a:cubicBezTo>
                  <a:close/>
                  <a:moveTo>
                    <a:pt x="2388981" y="2514986"/>
                  </a:moveTo>
                  <a:cubicBezTo>
                    <a:pt x="2381816" y="2543647"/>
                    <a:pt x="2371068" y="2572308"/>
                    <a:pt x="2349572" y="2593804"/>
                  </a:cubicBezTo>
                  <a:cubicBezTo>
                    <a:pt x="2349572" y="2593804"/>
                    <a:pt x="2345990" y="2597386"/>
                    <a:pt x="2345990" y="2597386"/>
                  </a:cubicBezTo>
                  <a:cubicBezTo>
                    <a:pt x="2310164" y="2633212"/>
                    <a:pt x="2245677" y="2661873"/>
                    <a:pt x="2195521" y="2647543"/>
                  </a:cubicBezTo>
                  <a:cubicBezTo>
                    <a:pt x="2156112" y="2636795"/>
                    <a:pt x="2109538" y="2597386"/>
                    <a:pt x="2123868" y="2550812"/>
                  </a:cubicBezTo>
                  <a:cubicBezTo>
                    <a:pt x="2138199" y="2511404"/>
                    <a:pt x="2181190" y="2493491"/>
                    <a:pt x="2220599" y="2482743"/>
                  </a:cubicBezTo>
                  <a:cubicBezTo>
                    <a:pt x="2245677" y="2475578"/>
                    <a:pt x="2274338" y="2475578"/>
                    <a:pt x="2302999" y="2475578"/>
                  </a:cubicBezTo>
                  <a:cubicBezTo>
                    <a:pt x="2324494" y="2471995"/>
                    <a:pt x="2345990" y="2468413"/>
                    <a:pt x="2363903" y="2475578"/>
                  </a:cubicBezTo>
                  <a:cubicBezTo>
                    <a:pt x="2378233" y="2475578"/>
                    <a:pt x="2392564" y="2497073"/>
                    <a:pt x="2388981" y="2514986"/>
                  </a:cubicBezTo>
                  <a:close/>
                  <a:moveTo>
                    <a:pt x="1744113" y="2088657"/>
                  </a:moveTo>
                  <a:cubicBezTo>
                    <a:pt x="1783521" y="2067161"/>
                    <a:pt x="1830095" y="2106570"/>
                    <a:pt x="1858756" y="2135231"/>
                  </a:cubicBezTo>
                  <a:cubicBezTo>
                    <a:pt x="1883834" y="2160309"/>
                    <a:pt x="1916078" y="2199718"/>
                    <a:pt x="1908912" y="2239126"/>
                  </a:cubicBezTo>
                  <a:cubicBezTo>
                    <a:pt x="1905330" y="2253457"/>
                    <a:pt x="1905330" y="2264204"/>
                    <a:pt x="1887417" y="2271370"/>
                  </a:cubicBezTo>
                  <a:cubicBezTo>
                    <a:pt x="1837260" y="2289283"/>
                    <a:pt x="1772773" y="2253457"/>
                    <a:pt x="1740530" y="2217631"/>
                  </a:cubicBezTo>
                  <a:cubicBezTo>
                    <a:pt x="1708287" y="2185387"/>
                    <a:pt x="1690374" y="2113735"/>
                    <a:pt x="1744113" y="2088657"/>
                  </a:cubicBezTo>
                  <a:close/>
                  <a:moveTo>
                    <a:pt x="1461087" y="2307195"/>
                  </a:moveTo>
                  <a:cubicBezTo>
                    <a:pt x="1590061" y="2296448"/>
                    <a:pt x="1783521" y="2418256"/>
                    <a:pt x="1769191" y="2565143"/>
                  </a:cubicBezTo>
                  <a:cubicBezTo>
                    <a:pt x="1765608" y="2590221"/>
                    <a:pt x="1744113" y="2608134"/>
                    <a:pt x="1719034" y="2604552"/>
                  </a:cubicBezTo>
                  <a:cubicBezTo>
                    <a:pt x="1704704" y="2604552"/>
                    <a:pt x="1693956" y="2600969"/>
                    <a:pt x="1683208" y="2597386"/>
                  </a:cubicBezTo>
                  <a:cubicBezTo>
                    <a:pt x="1625887" y="2579473"/>
                    <a:pt x="1572148" y="2547230"/>
                    <a:pt x="1536322" y="2514986"/>
                  </a:cubicBezTo>
                  <a:cubicBezTo>
                    <a:pt x="1493331" y="2475578"/>
                    <a:pt x="1450339" y="2425421"/>
                    <a:pt x="1428844" y="2371682"/>
                  </a:cubicBezTo>
                  <a:cubicBezTo>
                    <a:pt x="1418096" y="2346604"/>
                    <a:pt x="1428844" y="2310778"/>
                    <a:pt x="1461087" y="2307195"/>
                  </a:cubicBezTo>
                  <a:close/>
                  <a:moveTo>
                    <a:pt x="3245223" y="2919821"/>
                  </a:moveTo>
                  <a:cubicBezTo>
                    <a:pt x="3356283" y="2916238"/>
                    <a:pt x="3470927" y="2912655"/>
                    <a:pt x="3578405" y="2891160"/>
                  </a:cubicBezTo>
                  <a:cubicBezTo>
                    <a:pt x="3574822" y="2901908"/>
                    <a:pt x="3571240" y="2909073"/>
                    <a:pt x="3567657" y="2919821"/>
                  </a:cubicBezTo>
                  <a:cubicBezTo>
                    <a:pt x="3542579" y="2966394"/>
                    <a:pt x="3485257" y="3009386"/>
                    <a:pt x="3456596" y="3034464"/>
                  </a:cubicBezTo>
                  <a:cubicBezTo>
                    <a:pt x="3402857" y="3081038"/>
                    <a:pt x="3345536" y="3120446"/>
                    <a:pt x="3277466" y="3145524"/>
                  </a:cubicBezTo>
                  <a:cubicBezTo>
                    <a:pt x="3109084" y="3206429"/>
                    <a:pt x="2883380" y="3199263"/>
                    <a:pt x="2729328" y="3109698"/>
                  </a:cubicBezTo>
                  <a:cubicBezTo>
                    <a:pt x="2686337" y="3088203"/>
                    <a:pt x="2646928" y="3048794"/>
                    <a:pt x="2700667" y="3016551"/>
                  </a:cubicBezTo>
                  <a:cubicBezTo>
                    <a:pt x="2747241" y="2984307"/>
                    <a:pt x="2811728" y="2973560"/>
                    <a:pt x="2865467" y="2962812"/>
                  </a:cubicBezTo>
                  <a:cubicBezTo>
                    <a:pt x="2990858" y="2934151"/>
                    <a:pt x="3116249" y="2923403"/>
                    <a:pt x="3245223" y="291982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642555" y="3982064"/>
              <a:ext cx="15102300" cy="15102300"/>
            </a:xfrm>
            <a:prstGeom prst="donut">
              <a:avLst>
                <a:gd fmla="val 43063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 rot="165614">
            <a:off x="-291214" y="4689846"/>
            <a:ext cx="2019809" cy="2324366"/>
            <a:chOff x="1397252" y="6567085"/>
            <a:chExt cx="4558421" cy="5245763"/>
          </a:xfrm>
        </p:grpSpPr>
        <p:sp>
          <p:nvSpPr>
            <p:cNvPr id="102" name="Google Shape;102;p13"/>
            <p:cNvSpPr/>
            <p:nvPr/>
          </p:nvSpPr>
          <p:spPr>
            <a:xfrm>
              <a:off x="1397252" y="6567085"/>
              <a:ext cx="4558421" cy="5167184"/>
            </a:xfrm>
            <a:custGeom>
              <a:rect b="b" l="l" r="r" t="t"/>
              <a:pathLst>
                <a:path extrusionOk="0" h="5167184" w="4558421">
                  <a:moveTo>
                    <a:pt x="4107979" y="4143192"/>
                  </a:moveTo>
                  <a:cubicBezTo>
                    <a:pt x="4114816" y="4136354"/>
                    <a:pt x="4118235" y="4126098"/>
                    <a:pt x="4118235" y="4115842"/>
                  </a:cubicBezTo>
                  <a:cubicBezTo>
                    <a:pt x="4121654" y="4102167"/>
                    <a:pt x="4104560" y="4088492"/>
                    <a:pt x="4094304" y="4091911"/>
                  </a:cubicBezTo>
                  <a:cubicBezTo>
                    <a:pt x="4090885" y="4091911"/>
                    <a:pt x="4087466" y="4091911"/>
                    <a:pt x="4084048" y="4095330"/>
                  </a:cubicBezTo>
                  <a:cubicBezTo>
                    <a:pt x="3868667" y="4221823"/>
                    <a:pt x="3619098" y="4276523"/>
                    <a:pt x="3376368" y="4314129"/>
                  </a:cubicBezTo>
                  <a:cubicBezTo>
                    <a:pt x="3126799" y="4355154"/>
                    <a:pt x="2856718" y="4433785"/>
                    <a:pt x="2603731" y="4372248"/>
                  </a:cubicBezTo>
                  <a:cubicBezTo>
                    <a:pt x="2494331" y="4344898"/>
                    <a:pt x="2388350" y="4262848"/>
                    <a:pt x="2330231" y="4163704"/>
                  </a:cubicBezTo>
                  <a:cubicBezTo>
                    <a:pt x="2244763" y="4016698"/>
                    <a:pt x="2398606" y="3883367"/>
                    <a:pt x="2528519" y="3859436"/>
                  </a:cubicBezTo>
                  <a:cubicBezTo>
                    <a:pt x="2726806" y="3825249"/>
                    <a:pt x="2983212" y="3924392"/>
                    <a:pt x="3171243" y="3982511"/>
                  </a:cubicBezTo>
                  <a:cubicBezTo>
                    <a:pt x="3362693" y="4040630"/>
                    <a:pt x="3550724" y="4085073"/>
                    <a:pt x="3752430" y="4061142"/>
                  </a:cubicBezTo>
                  <a:cubicBezTo>
                    <a:pt x="3841317" y="4050886"/>
                    <a:pt x="3930204" y="4016698"/>
                    <a:pt x="4012254" y="3982511"/>
                  </a:cubicBezTo>
                  <a:cubicBezTo>
                    <a:pt x="4084048" y="3951742"/>
                    <a:pt x="4183191" y="3931230"/>
                    <a:pt x="4234473" y="3866273"/>
                  </a:cubicBezTo>
                  <a:cubicBezTo>
                    <a:pt x="4374641" y="3685080"/>
                    <a:pt x="4453272" y="3442349"/>
                    <a:pt x="4504554" y="3223550"/>
                  </a:cubicBezTo>
                  <a:cubicBezTo>
                    <a:pt x="4552416" y="3028681"/>
                    <a:pt x="4583185" y="2816719"/>
                    <a:pt x="4531904" y="2621851"/>
                  </a:cubicBezTo>
                  <a:cubicBezTo>
                    <a:pt x="4528485" y="2611594"/>
                    <a:pt x="4521647" y="2604757"/>
                    <a:pt x="4514810" y="2604757"/>
                  </a:cubicBezTo>
                  <a:cubicBezTo>
                    <a:pt x="4511391" y="2601338"/>
                    <a:pt x="4504554" y="2601338"/>
                    <a:pt x="4497716" y="2601338"/>
                  </a:cubicBezTo>
                  <a:cubicBezTo>
                    <a:pt x="4347291" y="2618432"/>
                    <a:pt x="4213960" y="2720994"/>
                    <a:pt x="4084048" y="2796207"/>
                  </a:cubicBezTo>
                  <a:cubicBezTo>
                    <a:pt x="3885760" y="2909025"/>
                    <a:pt x="3690892" y="3038937"/>
                    <a:pt x="3482349" y="3131243"/>
                  </a:cubicBezTo>
                  <a:cubicBezTo>
                    <a:pt x="3390042" y="3172268"/>
                    <a:pt x="3290899" y="3206456"/>
                    <a:pt x="3195174" y="3226968"/>
                  </a:cubicBezTo>
                  <a:cubicBezTo>
                    <a:pt x="2993468" y="3271412"/>
                    <a:pt x="2866975" y="3138081"/>
                    <a:pt x="2791762" y="2967144"/>
                  </a:cubicBezTo>
                  <a:cubicBezTo>
                    <a:pt x="2648175" y="2635525"/>
                    <a:pt x="3024237" y="2498776"/>
                    <a:pt x="3277224" y="2450913"/>
                  </a:cubicBezTo>
                  <a:cubicBezTo>
                    <a:pt x="3489186" y="2409888"/>
                    <a:pt x="3704567" y="2430401"/>
                    <a:pt x="3916529" y="2437238"/>
                  </a:cubicBezTo>
                  <a:cubicBezTo>
                    <a:pt x="4073791" y="2444076"/>
                    <a:pt x="4278916" y="2447494"/>
                    <a:pt x="4419085" y="2358607"/>
                  </a:cubicBezTo>
                  <a:cubicBezTo>
                    <a:pt x="4569510" y="2259463"/>
                    <a:pt x="4548997" y="2126132"/>
                    <a:pt x="4542159" y="1962033"/>
                  </a:cubicBezTo>
                  <a:cubicBezTo>
                    <a:pt x="4535322" y="1821864"/>
                    <a:pt x="4525066" y="1674858"/>
                    <a:pt x="4446435" y="1551783"/>
                  </a:cubicBezTo>
                  <a:cubicBezTo>
                    <a:pt x="4436179" y="1538108"/>
                    <a:pt x="4422503" y="1541527"/>
                    <a:pt x="4412248" y="1551783"/>
                  </a:cubicBezTo>
                  <a:cubicBezTo>
                    <a:pt x="4408829" y="1555202"/>
                    <a:pt x="4405410" y="1555202"/>
                    <a:pt x="4401991" y="1558621"/>
                  </a:cubicBezTo>
                  <a:cubicBezTo>
                    <a:pt x="4285754" y="1712464"/>
                    <a:pt x="4121654" y="1835539"/>
                    <a:pt x="3947298" y="1921008"/>
                  </a:cubicBezTo>
                  <a:cubicBezTo>
                    <a:pt x="3772942" y="2006476"/>
                    <a:pt x="3400299" y="2030408"/>
                    <a:pt x="3403717" y="1746652"/>
                  </a:cubicBezTo>
                  <a:cubicBezTo>
                    <a:pt x="3407136" y="1538108"/>
                    <a:pt x="3707986" y="1449221"/>
                    <a:pt x="3865248" y="1394521"/>
                  </a:cubicBezTo>
                  <a:cubicBezTo>
                    <a:pt x="4022510" y="1339821"/>
                    <a:pt x="4190029" y="1291959"/>
                    <a:pt x="4292591" y="1151790"/>
                  </a:cubicBezTo>
                  <a:cubicBezTo>
                    <a:pt x="4299429" y="1144953"/>
                    <a:pt x="4296010" y="1138115"/>
                    <a:pt x="4292591" y="1131278"/>
                  </a:cubicBezTo>
                  <a:cubicBezTo>
                    <a:pt x="4319941" y="751797"/>
                    <a:pt x="3848154" y="512485"/>
                    <a:pt x="3896017" y="139842"/>
                  </a:cubicBezTo>
                  <a:cubicBezTo>
                    <a:pt x="3896017" y="136423"/>
                    <a:pt x="3896017" y="136423"/>
                    <a:pt x="3896017" y="133004"/>
                  </a:cubicBezTo>
                  <a:cubicBezTo>
                    <a:pt x="3892598" y="119329"/>
                    <a:pt x="3878923" y="109073"/>
                    <a:pt x="3865248" y="115910"/>
                  </a:cubicBezTo>
                  <a:cubicBezTo>
                    <a:pt x="3540467" y="286848"/>
                    <a:pt x="3195174" y="-96052"/>
                    <a:pt x="2866975" y="23604"/>
                  </a:cubicBezTo>
                  <a:cubicBezTo>
                    <a:pt x="2863556" y="23604"/>
                    <a:pt x="2860137" y="27023"/>
                    <a:pt x="2856718" y="30442"/>
                  </a:cubicBezTo>
                  <a:cubicBezTo>
                    <a:pt x="2853299" y="30442"/>
                    <a:pt x="2853299" y="33861"/>
                    <a:pt x="2849881" y="37279"/>
                  </a:cubicBezTo>
                  <a:cubicBezTo>
                    <a:pt x="2737062" y="187704"/>
                    <a:pt x="2696037" y="355223"/>
                    <a:pt x="2689200" y="539835"/>
                  </a:cubicBezTo>
                  <a:cubicBezTo>
                    <a:pt x="2682362" y="727866"/>
                    <a:pt x="2802018" y="1001365"/>
                    <a:pt x="2661850" y="1155209"/>
                  </a:cubicBezTo>
                  <a:cubicBezTo>
                    <a:pt x="2583219" y="1240678"/>
                    <a:pt x="2473819" y="1103928"/>
                    <a:pt x="2446469" y="1045809"/>
                  </a:cubicBezTo>
                  <a:cubicBezTo>
                    <a:pt x="2398606" y="953503"/>
                    <a:pt x="2415700" y="823591"/>
                    <a:pt x="2422538" y="724447"/>
                  </a:cubicBezTo>
                  <a:cubicBezTo>
                    <a:pt x="2439631" y="512485"/>
                    <a:pt x="2538775" y="331291"/>
                    <a:pt x="2624244" y="139842"/>
                  </a:cubicBezTo>
                  <a:cubicBezTo>
                    <a:pt x="2631081" y="126167"/>
                    <a:pt x="2624244" y="115910"/>
                    <a:pt x="2617406" y="109073"/>
                  </a:cubicBezTo>
                  <a:cubicBezTo>
                    <a:pt x="2613987" y="105654"/>
                    <a:pt x="2607150" y="102235"/>
                    <a:pt x="2600312" y="102235"/>
                  </a:cubicBezTo>
                  <a:cubicBezTo>
                    <a:pt x="2504588" y="115910"/>
                    <a:pt x="2412281" y="119329"/>
                    <a:pt x="2316557" y="136423"/>
                  </a:cubicBezTo>
                  <a:cubicBezTo>
                    <a:pt x="2200319" y="156935"/>
                    <a:pt x="2090919" y="201379"/>
                    <a:pt x="1978101" y="238985"/>
                  </a:cubicBezTo>
                  <a:cubicBezTo>
                    <a:pt x="1817420" y="286848"/>
                    <a:pt x="1602039" y="334710"/>
                    <a:pt x="1537083" y="495391"/>
                  </a:cubicBezTo>
                  <a:cubicBezTo>
                    <a:pt x="1472126" y="659491"/>
                    <a:pt x="1489220" y="905640"/>
                    <a:pt x="1519989" y="1073159"/>
                  </a:cubicBezTo>
                  <a:cubicBezTo>
                    <a:pt x="1557595" y="1274865"/>
                    <a:pt x="1694345" y="1459477"/>
                    <a:pt x="1793488" y="1633833"/>
                  </a:cubicBezTo>
                  <a:cubicBezTo>
                    <a:pt x="1902888" y="1825283"/>
                    <a:pt x="2019126" y="2068014"/>
                    <a:pt x="1902888" y="2279976"/>
                  </a:cubicBezTo>
                  <a:cubicBezTo>
                    <a:pt x="1796907" y="2474844"/>
                    <a:pt x="1547339" y="2375701"/>
                    <a:pt x="1468708" y="2218439"/>
                  </a:cubicBezTo>
                  <a:cubicBezTo>
                    <a:pt x="1407170" y="2098783"/>
                    <a:pt x="1420845" y="1948358"/>
                    <a:pt x="1427683" y="1818445"/>
                  </a:cubicBezTo>
                  <a:cubicBezTo>
                    <a:pt x="1448195" y="1411615"/>
                    <a:pt x="1492639" y="960340"/>
                    <a:pt x="1225977" y="611628"/>
                  </a:cubicBezTo>
                  <a:cubicBezTo>
                    <a:pt x="1222558" y="604791"/>
                    <a:pt x="1215720" y="604791"/>
                    <a:pt x="1212302" y="601372"/>
                  </a:cubicBezTo>
                  <a:cubicBezTo>
                    <a:pt x="1205464" y="594535"/>
                    <a:pt x="1191789" y="591116"/>
                    <a:pt x="1181533" y="601372"/>
                  </a:cubicBezTo>
                  <a:cubicBezTo>
                    <a:pt x="1000340" y="744959"/>
                    <a:pt x="836240" y="885128"/>
                    <a:pt x="685815" y="1059484"/>
                  </a:cubicBezTo>
                  <a:cubicBezTo>
                    <a:pt x="514878" y="1257771"/>
                    <a:pt x="361034" y="1466315"/>
                    <a:pt x="207191" y="1681696"/>
                  </a:cubicBezTo>
                  <a:cubicBezTo>
                    <a:pt x="118303" y="1808189"/>
                    <a:pt x="183259" y="1927845"/>
                    <a:pt x="241378" y="2061176"/>
                  </a:cubicBezTo>
                  <a:cubicBezTo>
                    <a:pt x="340522" y="2286813"/>
                    <a:pt x="514878" y="2464588"/>
                    <a:pt x="692652" y="2628688"/>
                  </a:cubicBezTo>
                  <a:cubicBezTo>
                    <a:pt x="880683" y="2799625"/>
                    <a:pt x="1089227" y="2943212"/>
                    <a:pt x="1277258" y="3114150"/>
                  </a:cubicBezTo>
                  <a:cubicBezTo>
                    <a:pt x="1379820" y="3206456"/>
                    <a:pt x="1468708" y="3329531"/>
                    <a:pt x="1472126" y="3469699"/>
                  </a:cubicBezTo>
                  <a:cubicBezTo>
                    <a:pt x="1478964" y="3719268"/>
                    <a:pt x="1154183" y="3623543"/>
                    <a:pt x="1034527" y="3555168"/>
                  </a:cubicBezTo>
                  <a:cubicBezTo>
                    <a:pt x="767865" y="3394487"/>
                    <a:pt x="696071" y="3066287"/>
                    <a:pt x="569578" y="2809882"/>
                  </a:cubicBezTo>
                  <a:cubicBezTo>
                    <a:pt x="456759" y="2584244"/>
                    <a:pt x="306334" y="2375701"/>
                    <a:pt x="138816" y="2187670"/>
                  </a:cubicBezTo>
                  <a:cubicBezTo>
                    <a:pt x="131978" y="2180832"/>
                    <a:pt x="125141" y="2177414"/>
                    <a:pt x="118303" y="2177414"/>
                  </a:cubicBezTo>
                  <a:cubicBezTo>
                    <a:pt x="111466" y="2177414"/>
                    <a:pt x="104628" y="2180832"/>
                    <a:pt x="101210" y="2184251"/>
                  </a:cubicBezTo>
                  <a:cubicBezTo>
                    <a:pt x="94372" y="2187670"/>
                    <a:pt x="90953" y="2194507"/>
                    <a:pt x="90953" y="2204764"/>
                  </a:cubicBezTo>
                  <a:cubicBezTo>
                    <a:pt x="-11609" y="2433820"/>
                    <a:pt x="-4772" y="2707319"/>
                    <a:pt x="5485" y="2953469"/>
                  </a:cubicBezTo>
                  <a:cubicBezTo>
                    <a:pt x="15741" y="3209875"/>
                    <a:pt x="77278" y="3449187"/>
                    <a:pt x="186678" y="3681661"/>
                  </a:cubicBezTo>
                  <a:cubicBezTo>
                    <a:pt x="419153" y="4170542"/>
                    <a:pt x="979827" y="4420110"/>
                    <a:pt x="1489220" y="4478229"/>
                  </a:cubicBezTo>
                  <a:cubicBezTo>
                    <a:pt x="1612295" y="4714122"/>
                    <a:pt x="1868701" y="4844035"/>
                    <a:pt x="2087500" y="4977366"/>
                  </a:cubicBezTo>
                  <a:cubicBezTo>
                    <a:pt x="2316557" y="5114115"/>
                    <a:pt x="2583219" y="5179072"/>
                    <a:pt x="2849881" y="5165397"/>
                  </a:cubicBezTo>
                  <a:cubicBezTo>
                    <a:pt x="3410555" y="5138047"/>
                    <a:pt x="3923367" y="4662841"/>
                    <a:pt x="4107979" y="4143192"/>
                  </a:cubicBezTo>
                  <a:close/>
                  <a:moveTo>
                    <a:pt x="1776395" y="3032100"/>
                  </a:moveTo>
                  <a:cubicBezTo>
                    <a:pt x="1680670" y="2960306"/>
                    <a:pt x="1602039" y="2830394"/>
                    <a:pt x="1595201" y="2710738"/>
                  </a:cubicBezTo>
                  <a:cubicBezTo>
                    <a:pt x="1588364" y="2584244"/>
                    <a:pt x="1666995" y="2512451"/>
                    <a:pt x="1793488" y="2532963"/>
                  </a:cubicBezTo>
                  <a:cubicBezTo>
                    <a:pt x="1950751" y="2560313"/>
                    <a:pt x="2101176" y="2765438"/>
                    <a:pt x="2049894" y="2922700"/>
                  </a:cubicBezTo>
                  <a:cubicBezTo>
                    <a:pt x="2049894" y="2926119"/>
                    <a:pt x="2049894" y="2929538"/>
                    <a:pt x="2049894" y="2932956"/>
                  </a:cubicBezTo>
                  <a:cubicBezTo>
                    <a:pt x="2005451" y="3045775"/>
                    <a:pt x="1889213" y="3110731"/>
                    <a:pt x="1776395" y="3032100"/>
                  </a:cubicBezTo>
                  <a:close/>
                  <a:moveTo>
                    <a:pt x="2822531" y="1910751"/>
                  </a:moveTo>
                  <a:cubicBezTo>
                    <a:pt x="2839624" y="1845795"/>
                    <a:pt x="2914837" y="1791095"/>
                    <a:pt x="2966118" y="1760327"/>
                  </a:cubicBezTo>
                  <a:cubicBezTo>
                    <a:pt x="3007143" y="1736396"/>
                    <a:pt x="3089193" y="1715883"/>
                    <a:pt x="3147312" y="1732977"/>
                  </a:cubicBezTo>
                  <a:cubicBezTo>
                    <a:pt x="3174662" y="1753489"/>
                    <a:pt x="3195174" y="1774002"/>
                    <a:pt x="3195174" y="1815027"/>
                  </a:cubicBezTo>
                  <a:cubicBezTo>
                    <a:pt x="3195174" y="1883402"/>
                    <a:pt x="3113124" y="1938101"/>
                    <a:pt x="3061843" y="1965451"/>
                  </a:cubicBezTo>
                  <a:cubicBezTo>
                    <a:pt x="3000306" y="1999639"/>
                    <a:pt x="2784925" y="2061176"/>
                    <a:pt x="2822531" y="1910751"/>
                  </a:cubicBezTo>
                  <a:close/>
                  <a:moveTo>
                    <a:pt x="2289207" y="3230387"/>
                  </a:moveTo>
                  <a:cubicBezTo>
                    <a:pt x="2224250" y="3172268"/>
                    <a:pt x="2241344" y="3100475"/>
                    <a:pt x="2292625" y="3052612"/>
                  </a:cubicBezTo>
                  <a:cubicBezTo>
                    <a:pt x="2357581" y="2973981"/>
                    <a:pt x="2535356" y="2970562"/>
                    <a:pt x="2610569" y="3025262"/>
                  </a:cubicBezTo>
                  <a:cubicBezTo>
                    <a:pt x="2692619" y="3086800"/>
                    <a:pt x="2685781" y="3206456"/>
                    <a:pt x="2590056" y="3250899"/>
                  </a:cubicBezTo>
                  <a:cubicBezTo>
                    <a:pt x="2504588" y="3291925"/>
                    <a:pt x="2364419" y="3295343"/>
                    <a:pt x="2289207" y="3230387"/>
                  </a:cubicBezTo>
                  <a:close/>
                  <a:moveTo>
                    <a:pt x="2114851" y="4276523"/>
                  </a:moveTo>
                  <a:cubicBezTo>
                    <a:pt x="2002032" y="4314129"/>
                    <a:pt x="1896051" y="4187636"/>
                    <a:pt x="1882376" y="4088492"/>
                  </a:cubicBezTo>
                  <a:cubicBezTo>
                    <a:pt x="1875538" y="4040630"/>
                    <a:pt x="1878957" y="3975673"/>
                    <a:pt x="1926820" y="3948323"/>
                  </a:cubicBezTo>
                  <a:cubicBezTo>
                    <a:pt x="1964426" y="3927811"/>
                    <a:pt x="1998613" y="3924392"/>
                    <a:pt x="2036219" y="3938067"/>
                  </a:cubicBezTo>
                  <a:cubicBezTo>
                    <a:pt x="2090919" y="3951742"/>
                    <a:pt x="2149038" y="3989348"/>
                    <a:pt x="2176388" y="4030373"/>
                  </a:cubicBezTo>
                  <a:cubicBezTo>
                    <a:pt x="2234507" y="4115842"/>
                    <a:pt x="2224250" y="4238917"/>
                    <a:pt x="2114851" y="4276523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712226" y="7082982"/>
              <a:ext cx="3446456" cy="4729866"/>
            </a:xfrm>
            <a:custGeom>
              <a:rect b="b" l="l" r="r" t="t"/>
              <a:pathLst>
                <a:path extrusionOk="0" h="4729866" w="3446456">
                  <a:moveTo>
                    <a:pt x="2763963" y="4177713"/>
                  </a:moveTo>
                  <a:cubicBezTo>
                    <a:pt x="2620376" y="4225576"/>
                    <a:pt x="2480207" y="4246088"/>
                    <a:pt x="2329782" y="4228995"/>
                  </a:cubicBezTo>
                  <a:cubicBezTo>
                    <a:pt x="2134914" y="4208482"/>
                    <a:pt x="1987908" y="4095664"/>
                    <a:pt x="1840902" y="3972589"/>
                  </a:cubicBezTo>
                  <a:cubicBezTo>
                    <a:pt x="1710989" y="3863189"/>
                    <a:pt x="1516121" y="3702508"/>
                    <a:pt x="1331509" y="3729858"/>
                  </a:cubicBezTo>
                  <a:cubicBezTo>
                    <a:pt x="1341765" y="3709345"/>
                    <a:pt x="1355440" y="3685414"/>
                    <a:pt x="1365696" y="3664902"/>
                  </a:cubicBezTo>
                  <a:cubicBezTo>
                    <a:pt x="1458002" y="3490546"/>
                    <a:pt x="1543471" y="3312771"/>
                    <a:pt x="1622102" y="3134996"/>
                  </a:cubicBezTo>
                  <a:cubicBezTo>
                    <a:pt x="1622102" y="3134996"/>
                    <a:pt x="1625521" y="3134996"/>
                    <a:pt x="1625521" y="3131578"/>
                  </a:cubicBezTo>
                  <a:cubicBezTo>
                    <a:pt x="1625521" y="3131578"/>
                    <a:pt x="1628940" y="3128159"/>
                    <a:pt x="1628940" y="3128159"/>
                  </a:cubicBezTo>
                  <a:cubicBezTo>
                    <a:pt x="1632358" y="3128159"/>
                    <a:pt x="1632358" y="3124740"/>
                    <a:pt x="1635777" y="3121321"/>
                  </a:cubicBezTo>
                  <a:cubicBezTo>
                    <a:pt x="1899021" y="2878590"/>
                    <a:pt x="2281920" y="3049528"/>
                    <a:pt x="2589607" y="3100809"/>
                  </a:cubicBezTo>
                  <a:cubicBezTo>
                    <a:pt x="2863107" y="3145252"/>
                    <a:pt x="3211819" y="3093971"/>
                    <a:pt x="3440875" y="2929872"/>
                  </a:cubicBezTo>
                  <a:cubicBezTo>
                    <a:pt x="3454550" y="2919615"/>
                    <a:pt x="3440875" y="2895684"/>
                    <a:pt x="3423781" y="2902522"/>
                  </a:cubicBezTo>
                  <a:cubicBezTo>
                    <a:pt x="3071650" y="3087134"/>
                    <a:pt x="2699007" y="3076878"/>
                    <a:pt x="2322945" y="2987990"/>
                  </a:cubicBezTo>
                  <a:cubicBezTo>
                    <a:pt x="2104145" y="2936709"/>
                    <a:pt x="1857996" y="2899103"/>
                    <a:pt x="1666546" y="3022178"/>
                  </a:cubicBezTo>
                  <a:cubicBezTo>
                    <a:pt x="1752014" y="2820472"/>
                    <a:pt x="1834064" y="2615347"/>
                    <a:pt x="1919533" y="2413641"/>
                  </a:cubicBezTo>
                  <a:cubicBezTo>
                    <a:pt x="1984489" y="2252960"/>
                    <a:pt x="2052864" y="2095698"/>
                    <a:pt x="2121239" y="1938436"/>
                  </a:cubicBezTo>
                  <a:cubicBezTo>
                    <a:pt x="2271664" y="1798267"/>
                    <a:pt x="2449439" y="1770917"/>
                    <a:pt x="2644307" y="1757242"/>
                  </a:cubicBezTo>
                  <a:cubicBezTo>
                    <a:pt x="2835757" y="1740148"/>
                    <a:pt x="3013532" y="1702542"/>
                    <a:pt x="3177631" y="1596561"/>
                  </a:cubicBezTo>
                  <a:cubicBezTo>
                    <a:pt x="3194725" y="1586305"/>
                    <a:pt x="3184469" y="1558955"/>
                    <a:pt x="3163956" y="1569211"/>
                  </a:cubicBezTo>
                  <a:cubicBezTo>
                    <a:pt x="3047719" y="1617074"/>
                    <a:pt x="2934900" y="1661517"/>
                    <a:pt x="2811826" y="1685448"/>
                  </a:cubicBezTo>
                  <a:cubicBezTo>
                    <a:pt x="2712682" y="1705961"/>
                    <a:pt x="2606701" y="1705961"/>
                    <a:pt x="2504138" y="1716217"/>
                  </a:cubicBezTo>
                  <a:cubicBezTo>
                    <a:pt x="2387901" y="1726473"/>
                    <a:pt x="2271664" y="1757242"/>
                    <a:pt x="2172520" y="1822198"/>
                  </a:cubicBezTo>
                  <a:cubicBezTo>
                    <a:pt x="2281920" y="1589724"/>
                    <a:pt x="2394739" y="1357249"/>
                    <a:pt x="2521232" y="1131612"/>
                  </a:cubicBezTo>
                  <a:cubicBezTo>
                    <a:pt x="2558838" y="1063237"/>
                    <a:pt x="2596444" y="991443"/>
                    <a:pt x="2634051" y="919649"/>
                  </a:cubicBezTo>
                  <a:cubicBezTo>
                    <a:pt x="2637470" y="919649"/>
                    <a:pt x="2644307" y="916231"/>
                    <a:pt x="2647726" y="912812"/>
                  </a:cubicBezTo>
                  <a:cubicBezTo>
                    <a:pt x="2767382" y="779481"/>
                    <a:pt x="2951994" y="776062"/>
                    <a:pt x="3112675" y="731619"/>
                  </a:cubicBezTo>
                  <a:cubicBezTo>
                    <a:pt x="3225494" y="700850"/>
                    <a:pt x="3321219" y="632475"/>
                    <a:pt x="3406687" y="557263"/>
                  </a:cubicBezTo>
                  <a:cubicBezTo>
                    <a:pt x="3423781" y="540169"/>
                    <a:pt x="3403269" y="516238"/>
                    <a:pt x="3382756" y="529913"/>
                  </a:cubicBezTo>
                  <a:cubicBezTo>
                    <a:pt x="3228912" y="639313"/>
                    <a:pt x="3088744" y="683756"/>
                    <a:pt x="2907550" y="721362"/>
                  </a:cubicBezTo>
                  <a:cubicBezTo>
                    <a:pt x="2835757" y="735037"/>
                    <a:pt x="2760544" y="758969"/>
                    <a:pt x="2699007" y="796575"/>
                  </a:cubicBezTo>
                  <a:cubicBezTo>
                    <a:pt x="2846013" y="516238"/>
                    <a:pt x="3010113" y="235901"/>
                    <a:pt x="3242587" y="34195"/>
                  </a:cubicBezTo>
                  <a:cubicBezTo>
                    <a:pt x="3259681" y="20520"/>
                    <a:pt x="3242587" y="-10249"/>
                    <a:pt x="3222075" y="3426"/>
                  </a:cubicBezTo>
                  <a:cubicBezTo>
                    <a:pt x="2972506" y="150432"/>
                    <a:pt x="2822082" y="454700"/>
                    <a:pt x="2681913" y="721362"/>
                  </a:cubicBezTo>
                  <a:cubicBezTo>
                    <a:pt x="2678494" y="666662"/>
                    <a:pt x="2664819" y="611962"/>
                    <a:pt x="2657982" y="564100"/>
                  </a:cubicBezTo>
                  <a:cubicBezTo>
                    <a:pt x="2627213" y="403419"/>
                    <a:pt x="2671657" y="263251"/>
                    <a:pt x="2712682" y="109407"/>
                  </a:cubicBezTo>
                  <a:cubicBezTo>
                    <a:pt x="2716101" y="92313"/>
                    <a:pt x="2692169" y="78638"/>
                    <a:pt x="2685332" y="95732"/>
                  </a:cubicBezTo>
                  <a:cubicBezTo>
                    <a:pt x="2623795" y="211969"/>
                    <a:pt x="2593026" y="335044"/>
                    <a:pt x="2593026" y="468375"/>
                  </a:cubicBezTo>
                  <a:cubicBezTo>
                    <a:pt x="2589607" y="594869"/>
                    <a:pt x="2637470" y="711106"/>
                    <a:pt x="2620376" y="841018"/>
                  </a:cubicBezTo>
                  <a:cubicBezTo>
                    <a:pt x="2610119" y="861531"/>
                    <a:pt x="2599863" y="878625"/>
                    <a:pt x="2589607" y="899137"/>
                  </a:cubicBezTo>
                  <a:cubicBezTo>
                    <a:pt x="2428926" y="1182893"/>
                    <a:pt x="2278501" y="1470068"/>
                    <a:pt x="2141752" y="1764080"/>
                  </a:cubicBezTo>
                  <a:cubicBezTo>
                    <a:pt x="2128076" y="1579467"/>
                    <a:pt x="2001583" y="1370924"/>
                    <a:pt x="1940045" y="1223918"/>
                  </a:cubicBezTo>
                  <a:cubicBezTo>
                    <a:pt x="1868252" y="1056399"/>
                    <a:pt x="1799877" y="885462"/>
                    <a:pt x="1758852" y="704269"/>
                  </a:cubicBezTo>
                  <a:cubicBezTo>
                    <a:pt x="1717827" y="536750"/>
                    <a:pt x="1721246" y="379488"/>
                    <a:pt x="1721246" y="208551"/>
                  </a:cubicBezTo>
                  <a:cubicBezTo>
                    <a:pt x="1721246" y="188038"/>
                    <a:pt x="1693896" y="184619"/>
                    <a:pt x="1687058" y="201713"/>
                  </a:cubicBezTo>
                  <a:cubicBezTo>
                    <a:pt x="1591333" y="423932"/>
                    <a:pt x="1697315" y="738456"/>
                    <a:pt x="1772527" y="953837"/>
                  </a:cubicBezTo>
                  <a:cubicBezTo>
                    <a:pt x="1830646" y="1117937"/>
                    <a:pt x="1902439" y="1278618"/>
                    <a:pt x="1967396" y="1442718"/>
                  </a:cubicBezTo>
                  <a:cubicBezTo>
                    <a:pt x="2025514" y="1579467"/>
                    <a:pt x="2117820" y="1733311"/>
                    <a:pt x="2069958" y="1887154"/>
                  </a:cubicBezTo>
                  <a:cubicBezTo>
                    <a:pt x="2066539" y="1897410"/>
                    <a:pt x="2069958" y="1904248"/>
                    <a:pt x="2073377" y="1911086"/>
                  </a:cubicBezTo>
                  <a:cubicBezTo>
                    <a:pt x="2039189" y="1986298"/>
                    <a:pt x="2005002" y="2061510"/>
                    <a:pt x="1974233" y="2136723"/>
                  </a:cubicBezTo>
                  <a:cubicBezTo>
                    <a:pt x="1854577" y="2417060"/>
                    <a:pt x="1745177" y="2700816"/>
                    <a:pt x="1628940" y="2977734"/>
                  </a:cubicBezTo>
                  <a:cubicBezTo>
                    <a:pt x="1570821" y="2748678"/>
                    <a:pt x="1348603" y="2567485"/>
                    <a:pt x="1177665" y="2427316"/>
                  </a:cubicBezTo>
                  <a:cubicBezTo>
                    <a:pt x="1010147" y="2287148"/>
                    <a:pt x="852884" y="2153816"/>
                    <a:pt x="726391" y="1969204"/>
                  </a:cubicBezTo>
                  <a:cubicBezTo>
                    <a:pt x="589641" y="1774336"/>
                    <a:pt x="565710" y="1562374"/>
                    <a:pt x="500754" y="1340155"/>
                  </a:cubicBezTo>
                  <a:cubicBezTo>
                    <a:pt x="493916" y="1316224"/>
                    <a:pt x="459729" y="1323062"/>
                    <a:pt x="459729" y="1346993"/>
                  </a:cubicBezTo>
                  <a:cubicBezTo>
                    <a:pt x="497335" y="1685448"/>
                    <a:pt x="620410" y="1965785"/>
                    <a:pt x="849466" y="2215354"/>
                  </a:cubicBezTo>
                  <a:cubicBezTo>
                    <a:pt x="1075103" y="2461503"/>
                    <a:pt x="1581077" y="2693978"/>
                    <a:pt x="1581077" y="3080296"/>
                  </a:cubicBezTo>
                  <a:cubicBezTo>
                    <a:pt x="1522959" y="3217046"/>
                    <a:pt x="1461421" y="3350377"/>
                    <a:pt x="1393046" y="3483708"/>
                  </a:cubicBezTo>
                  <a:cubicBezTo>
                    <a:pt x="1358859" y="3552083"/>
                    <a:pt x="1324671" y="3617039"/>
                    <a:pt x="1287065" y="3681995"/>
                  </a:cubicBezTo>
                  <a:cubicBezTo>
                    <a:pt x="1215271" y="3487127"/>
                    <a:pt x="917841" y="3446102"/>
                    <a:pt x="743485" y="3391402"/>
                  </a:cubicBezTo>
                  <a:cubicBezTo>
                    <a:pt x="353748" y="3275165"/>
                    <a:pt x="114436" y="2875172"/>
                    <a:pt x="39223" y="2502529"/>
                  </a:cubicBezTo>
                  <a:cubicBezTo>
                    <a:pt x="35804" y="2482016"/>
                    <a:pt x="5036" y="2482016"/>
                    <a:pt x="1617" y="2505947"/>
                  </a:cubicBezTo>
                  <a:cubicBezTo>
                    <a:pt x="-22314" y="2810216"/>
                    <a:pt x="223835" y="3114484"/>
                    <a:pt x="446054" y="3295677"/>
                  </a:cubicBezTo>
                  <a:cubicBezTo>
                    <a:pt x="558872" y="3387983"/>
                    <a:pt x="681947" y="3439265"/>
                    <a:pt x="818697" y="3476871"/>
                  </a:cubicBezTo>
                  <a:cubicBezTo>
                    <a:pt x="969122" y="3517896"/>
                    <a:pt x="1239203" y="3569177"/>
                    <a:pt x="1246040" y="3764045"/>
                  </a:cubicBezTo>
                  <a:cubicBezTo>
                    <a:pt x="1191340" y="3866608"/>
                    <a:pt x="1133222" y="3965751"/>
                    <a:pt x="1078522" y="4064895"/>
                  </a:cubicBezTo>
                  <a:cubicBezTo>
                    <a:pt x="955447" y="4283695"/>
                    <a:pt x="832372" y="4502494"/>
                    <a:pt x="651178" y="4676850"/>
                  </a:cubicBezTo>
                  <a:cubicBezTo>
                    <a:pt x="623829" y="4704200"/>
                    <a:pt x="661435" y="4748644"/>
                    <a:pt x="688785" y="4721294"/>
                  </a:cubicBezTo>
                  <a:cubicBezTo>
                    <a:pt x="952028" y="4468307"/>
                    <a:pt x="1126384" y="4123014"/>
                    <a:pt x="1293903" y="3798233"/>
                  </a:cubicBezTo>
                  <a:cubicBezTo>
                    <a:pt x="1591333" y="3699089"/>
                    <a:pt x="1844321" y="4105920"/>
                    <a:pt x="2080214" y="4208482"/>
                  </a:cubicBezTo>
                  <a:cubicBezTo>
                    <a:pt x="2299014" y="4304207"/>
                    <a:pt x="2558838" y="4317882"/>
                    <a:pt x="2774219" y="4205063"/>
                  </a:cubicBezTo>
                  <a:cubicBezTo>
                    <a:pt x="2791313" y="4201645"/>
                    <a:pt x="2784475" y="4170876"/>
                    <a:pt x="2763963" y="4177713"/>
                  </a:cubicBezTo>
                  <a:close/>
                </a:path>
              </a:pathLst>
            </a:custGeom>
            <a:solidFill>
              <a:srgbClr val="E1EF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 flipH="1" rot="-7200000">
            <a:off x="9501446" y="-3838078"/>
            <a:ext cx="5444776" cy="7063514"/>
            <a:chOff x="7233467" y="5350841"/>
            <a:chExt cx="7721398" cy="10016978"/>
          </a:xfrm>
        </p:grpSpPr>
        <p:grpSp>
          <p:nvGrpSpPr>
            <p:cNvPr id="105" name="Google Shape;105;p13"/>
            <p:cNvGrpSpPr/>
            <p:nvPr/>
          </p:nvGrpSpPr>
          <p:grpSpPr>
            <a:xfrm rot="-2779817">
              <a:off x="8213563" y="6190679"/>
              <a:ext cx="4261956" cy="4533556"/>
              <a:chOff x="8575512" y="6419278"/>
              <a:chExt cx="4261956" cy="4533556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8575512" y="6419278"/>
                <a:ext cx="4261956" cy="4369239"/>
              </a:xfrm>
              <a:custGeom>
                <a:rect b="b" l="l" r="r" t="t"/>
                <a:pathLst>
                  <a:path extrusionOk="0" h="4369239" w="4261956">
                    <a:moveTo>
                      <a:pt x="1893718" y="4338284"/>
                    </a:moveTo>
                    <a:cubicBezTo>
                      <a:pt x="1893718" y="4228589"/>
                      <a:pt x="1787679" y="4140833"/>
                      <a:pt x="1721862" y="4060389"/>
                    </a:cubicBezTo>
                    <a:cubicBezTo>
                      <a:pt x="1663357" y="3987259"/>
                      <a:pt x="1634105" y="3884877"/>
                      <a:pt x="1615823" y="3797121"/>
                    </a:cubicBezTo>
                    <a:cubicBezTo>
                      <a:pt x="1593884" y="3680112"/>
                      <a:pt x="1656045" y="3709364"/>
                      <a:pt x="1681640" y="3775182"/>
                    </a:cubicBezTo>
                    <a:cubicBezTo>
                      <a:pt x="1699922" y="3822716"/>
                      <a:pt x="1721862" y="3866594"/>
                      <a:pt x="1747457" y="3910472"/>
                    </a:cubicBezTo>
                    <a:cubicBezTo>
                      <a:pt x="1941252" y="4235902"/>
                      <a:pt x="2241086" y="4298062"/>
                      <a:pt x="2562858" y="4107924"/>
                    </a:cubicBezTo>
                    <a:cubicBezTo>
                      <a:pt x="2723745" y="4012855"/>
                      <a:pt x="3195434" y="3753242"/>
                      <a:pt x="2851722" y="3581387"/>
                    </a:cubicBezTo>
                    <a:cubicBezTo>
                      <a:pt x="2742027" y="3526539"/>
                      <a:pt x="2639645" y="3497287"/>
                      <a:pt x="2537263" y="3424157"/>
                    </a:cubicBezTo>
                    <a:cubicBezTo>
                      <a:pt x="2427568" y="3343714"/>
                      <a:pt x="2332498" y="3219392"/>
                      <a:pt x="2266681" y="3098728"/>
                    </a:cubicBezTo>
                    <a:cubicBezTo>
                      <a:pt x="2248399" y="3065819"/>
                      <a:pt x="2193551" y="2912246"/>
                      <a:pt x="2299590" y="3021941"/>
                    </a:cubicBezTo>
                    <a:cubicBezTo>
                      <a:pt x="2339811" y="3065819"/>
                      <a:pt x="2376376" y="3109697"/>
                      <a:pt x="2420255" y="3153575"/>
                    </a:cubicBezTo>
                    <a:cubicBezTo>
                      <a:pt x="2486072" y="3223049"/>
                      <a:pt x="2562858" y="3281553"/>
                      <a:pt x="2639645" y="3336401"/>
                    </a:cubicBezTo>
                    <a:cubicBezTo>
                      <a:pt x="2749340" y="3416844"/>
                      <a:pt x="2880975" y="3500944"/>
                      <a:pt x="3016265" y="3522883"/>
                    </a:cubicBezTo>
                    <a:cubicBezTo>
                      <a:pt x="3177152" y="3548478"/>
                      <a:pt x="3272221" y="3479004"/>
                      <a:pt x="3378260" y="3358340"/>
                    </a:cubicBezTo>
                    <a:cubicBezTo>
                      <a:pt x="3455046" y="3266927"/>
                      <a:pt x="3520863" y="3175514"/>
                      <a:pt x="3604963" y="3087758"/>
                    </a:cubicBezTo>
                    <a:cubicBezTo>
                      <a:pt x="3652498" y="3040223"/>
                      <a:pt x="3729284" y="2963437"/>
                      <a:pt x="3725628" y="2890307"/>
                    </a:cubicBezTo>
                    <a:cubicBezTo>
                      <a:pt x="3721971" y="2755016"/>
                      <a:pt x="3604963" y="2714794"/>
                      <a:pt x="3498925" y="2659947"/>
                    </a:cubicBezTo>
                    <a:cubicBezTo>
                      <a:pt x="3349007" y="2575847"/>
                      <a:pt x="3169839" y="2469808"/>
                      <a:pt x="3052830" y="2338174"/>
                    </a:cubicBezTo>
                    <a:cubicBezTo>
                      <a:pt x="3067456" y="2323548"/>
                      <a:pt x="3082083" y="2312578"/>
                      <a:pt x="3096709" y="2297952"/>
                    </a:cubicBezTo>
                    <a:cubicBezTo>
                      <a:pt x="3144243" y="2308922"/>
                      <a:pt x="3191778" y="2330861"/>
                      <a:pt x="3231999" y="2356457"/>
                    </a:cubicBezTo>
                    <a:cubicBezTo>
                      <a:pt x="3268564" y="2378395"/>
                      <a:pt x="3305129" y="2400334"/>
                      <a:pt x="3338038" y="2422274"/>
                    </a:cubicBezTo>
                    <a:cubicBezTo>
                      <a:pt x="3403855" y="2466152"/>
                      <a:pt x="3480642" y="2495404"/>
                      <a:pt x="3553772" y="2520999"/>
                    </a:cubicBezTo>
                    <a:cubicBezTo>
                      <a:pt x="3846293" y="2623382"/>
                      <a:pt x="4058370" y="2524656"/>
                      <a:pt x="4179035" y="2250418"/>
                    </a:cubicBezTo>
                    <a:cubicBezTo>
                      <a:pt x="4266791" y="2052966"/>
                      <a:pt x="4303356" y="1727537"/>
                      <a:pt x="4021805" y="1676346"/>
                    </a:cubicBezTo>
                    <a:cubicBezTo>
                      <a:pt x="3849949" y="1643437"/>
                      <a:pt x="3667124" y="1669033"/>
                      <a:pt x="3502581" y="1606872"/>
                    </a:cubicBezTo>
                    <a:cubicBezTo>
                      <a:pt x="3509894" y="1610529"/>
                      <a:pt x="3612276" y="1573964"/>
                      <a:pt x="3626902" y="1573964"/>
                    </a:cubicBezTo>
                    <a:cubicBezTo>
                      <a:pt x="3670780" y="1566651"/>
                      <a:pt x="3718315" y="1559338"/>
                      <a:pt x="3762193" y="1555681"/>
                    </a:cubicBezTo>
                    <a:cubicBezTo>
                      <a:pt x="3838980" y="1544712"/>
                      <a:pt x="3915766" y="1533742"/>
                      <a:pt x="3988896" y="1508147"/>
                    </a:cubicBezTo>
                    <a:cubicBezTo>
                      <a:pt x="4321639" y="1391138"/>
                      <a:pt x="4288730" y="1043770"/>
                      <a:pt x="4208287" y="754906"/>
                    </a:cubicBezTo>
                    <a:cubicBezTo>
                      <a:pt x="4116874" y="411194"/>
                      <a:pt x="3842636" y="257621"/>
                      <a:pt x="3502581" y="242995"/>
                    </a:cubicBezTo>
                    <a:cubicBezTo>
                      <a:pt x="3063800" y="202773"/>
                      <a:pt x="2990670" y="637898"/>
                      <a:pt x="2767623" y="860945"/>
                    </a:cubicBezTo>
                    <a:cubicBezTo>
                      <a:pt x="2646958" y="981609"/>
                      <a:pt x="2712775" y="835349"/>
                      <a:pt x="2745684" y="765875"/>
                    </a:cubicBezTo>
                    <a:cubicBezTo>
                      <a:pt x="2771279" y="714684"/>
                      <a:pt x="2804188" y="667150"/>
                      <a:pt x="2837096" y="619615"/>
                    </a:cubicBezTo>
                    <a:cubicBezTo>
                      <a:pt x="2917540" y="506263"/>
                      <a:pt x="3001639" y="392912"/>
                      <a:pt x="3049174" y="264934"/>
                    </a:cubicBezTo>
                    <a:cubicBezTo>
                      <a:pt x="3177152" y="-64152"/>
                      <a:pt x="2712775" y="-5648"/>
                      <a:pt x="2529950" y="23604"/>
                    </a:cubicBezTo>
                    <a:cubicBezTo>
                      <a:pt x="2350781" y="52856"/>
                      <a:pt x="2135047" y="111360"/>
                      <a:pt x="2039978" y="283216"/>
                    </a:cubicBezTo>
                    <a:cubicBezTo>
                      <a:pt x="1981474" y="389255"/>
                      <a:pt x="1955878" y="498950"/>
                      <a:pt x="1933939" y="615959"/>
                    </a:cubicBezTo>
                    <a:cubicBezTo>
                      <a:pt x="1912000" y="721997"/>
                      <a:pt x="1937595" y="860945"/>
                      <a:pt x="1875435" y="956014"/>
                    </a:cubicBezTo>
                    <a:cubicBezTo>
                      <a:pt x="1798648" y="791471"/>
                      <a:pt x="1773053" y="608646"/>
                      <a:pt x="1743801" y="429477"/>
                    </a:cubicBezTo>
                    <a:cubicBezTo>
                      <a:pt x="1725518" y="334407"/>
                      <a:pt x="1670670" y="239338"/>
                      <a:pt x="1560975" y="264934"/>
                    </a:cubicBezTo>
                    <a:cubicBezTo>
                      <a:pt x="1447624" y="290529"/>
                      <a:pt x="1352554" y="418507"/>
                      <a:pt x="1275768" y="498950"/>
                    </a:cubicBezTo>
                    <a:cubicBezTo>
                      <a:pt x="1202638" y="579393"/>
                      <a:pt x="1125851" y="652524"/>
                      <a:pt x="1052721" y="729310"/>
                    </a:cubicBezTo>
                    <a:cubicBezTo>
                      <a:pt x="990560" y="795127"/>
                      <a:pt x="880865" y="879227"/>
                      <a:pt x="844300" y="966983"/>
                    </a:cubicBezTo>
                    <a:cubicBezTo>
                      <a:pt x="709009" y="1285100"/>
                      <a:pt x="990560" y="1467925"/>
                      <a:pt x="1041751" y="1760446"/>
                    </a:cubicBezTo>
                    <a:cubicBezTo>
                      <a:pt x="1056377" y="1855515"/>
                      <a:pt x="921086" y="1705598"/>
                      <a:pt x="924743" y="1712911"/>
                    </a:cubicBezTo>
                    <a:cubicBezTo>
                      <a:pt x="902804" y="1683659"/>
                      <a:pt x="880865" y="1650750"/>
                      <a:pt x="858926" y="1617842"/>
                    </a:cubicBezTo>
                    <a:cubicBezTo>
                      <a:pt x="818704" y="1559338"/>
                      <a:pt x="778483" y="1504490"/>
                      <a:pt x="738261" y="1445986"/>
                    </a:cubicBezTo>
                    <a:cubicBezTo>
                      <a:pt x="683413" y="1361886"/>
                      <a:pt x="562749" y="1241221"/>
                      <a:pt x="453053" y="1325321"/>
                    </a:cubicBezTo>
                    <a:cubicBezTo>
                      <a:pt x="350671" y="1416734"/>
                      <a:pt x="310450" y="1584933"/>
                      <a:pt x="255602" y="1716568"/>
                    </a:cubicBezTo>
                    <a:cubicBezTo>
                      <a:pt x="178815" y="1899393"/>
                      <a:pt x="120311" y="2093188"/>
                      <a:pt x="116655" y="2294296"/>
                    </a:cubicBezTo>
                    <a:cubicBezTo>
                      <a:pt x="112998" y="2447869"/>
                      <a:pt x="164189" y="2572191"/>
                      <a:pt x="299480" y="2652634"/>
                    </a:cubicBezTo>
                    <a:cubicBezTo>
                      <a:pt x="347015" y="2681886"/>
                      <a:pt x="401862" y="2692855"/>
                      <a:pt x="456710" y="2703825"/>
                    </a:cubicBezTo>
                    <a:cubicBezTo>
                      <a:pt x="496931" y="2711138"/>
                      <a:pt x="540810" y="2718451"/>
                      <a:pt x="581031" y="2729420"/>
                    </a:cubicBezTo>
                    <a:cubicBezTo>
                      <a:pt x="654161" y="2747703"/>
                      <a:pt x="679757" y="2806207"/>
                      <a:pt x="577375" y="2802550"/>
                    </a:cubicBezTo>
                    <a:cubicBezTo>
                      <a:pt x="449397" y="2798894"/>
                      <a:pt x="306793" y="2707481"/>
                      <a:pt x="175159" y="2733077"/>
                    </a:cubicBezTo>
                    <a:cubicBezTo>
                      <a:pt x="32555" y="2762329"/>
                      <a:pt x="17929" y="2890307"/>
                      <a:pt x="3303" y="3018284"/>
                    </a:cubicBezTo>
                    <a:cubicBezTo>
                      <a:pt x="-40575" y="3413187"/>
                      <a:pt x="361641" y="3621608"/>
                      <a:pt x="679757" y="3727647"/>
                    </a:cubicBezTo>
                    <a:cubicBezTo>
                      <a:pt x="800422" y="3767869"/>
                      <a:pt x="910117" y="3753242"/>
                      <a:pt x="1027125" y="3734960"/>
                    </a:cubicBezTo>
                    <a:cubicBezTo>
                      <a:pt x="1041751" y="3764212"/>
                      <a:pt x="1049064" y="3775182"/>
                      <a:pt x="1067347" y="3840999"/>
                    </a:cubicBezTo>
                    <a:cubicBezTo>
                      <a:pt x="1198981" y="4126206"/>
                      <a:pt x="1557319" y="4393132"/>
                      <a:pt x="1868122" y="4367536"/>
                    </a:cubicBezTo>
                    <a:cubicBezTo>
                      <a:pt x="1879091" y="4367536"/>
                      <a:pt x="1893718" y="4352910"/>
                      <a:pt x="1893718" y="4338284"/>
                    </a:cubicBezTo>
                    <a:close/>
                    <a:moveTo>
                      <a:pt x="2822471" y="2151692"/>
                    </a:moveTo>
                    <a:cubicBezTo>
                      <a:pt x="2694493" y="2268700"/>
                      <a:pt x="2336155" y="2045653"/>
                      <a:pt x="2497041" y="1910362"/>
                    </a:cubicBezTo>
                    <a:cubicBezTo>
                      <a:pt x="2500698" y="1906706"/>
                      <a:pt x="2504354" y="1906706"/>
                      <a:pt x="2511667" y="1903049"/>
                    </a:cubicBezTo>
                    <a:cubicBezTo>
                      <a:pt x="2635988" y="1797011"/>
                      <a:pt x="2972387" y="2012745"/>
                      <a:pt x="2822471" y="2151692"/>
                    </a:cubicBezTo>
                    <a:close/>
                    <a:moveTo>
                      <a:pt x="2650615" y="1179061"/>
                    </a:moveTo>
                    <a:cubicBezTo>
                      <a:pt x="2657928" y="1186374"/>
                      <a:pt x="2657928" y="1193687"/>
                      <a:pt x="2657928" y="1201000"/>
                    </a:cubicBezTo>
                    <a:cubicBezTo>
                      <a:pt x="2683523" y="1259504"/>
                      <a:pt x="2661584" y="1347260"/>
                      <a:pt x="2639645" y="1405764"/>
                    </a:cubicBezTo>
                    <a:cubicBezTo>
                      <a:pt x="2599423" y="1504490"/>
                      <a:pt x="2526293" y="1661720"/>
                      <a:pt x="2394659" y="1625155"/>
                    </a:cubicBezTo>
                    <a:cubicBezTo>
                      <a:pt x="2244742" y="1584933"/>
                      <a:pt x="2365407" y="1328978"/>
                      <a:pt x="2405629" y="1248535"/>
                    </a:cubicBezTo>
                    <a:cubicBezTo>
                      <a:pt x="2460476" y="1127870"/>
                      <a:pt x="2548233" y="1069366"/>
                      <a:pt x="2650615" y="1179061"/>
                    </a:cubicBezTo>
                    <a:close/>
                    <a:moveTo>
                      <a:pt x="1641418" y="1617842"/>
                    </a:moveTo>
                    <a:cubicBezTo>
                      <a:pt x="1641418" y="1519116"/>
                      <a:pt x="1626792" y="1380169"/>
                      <a:pt x="1688953" y="1296069"/>
                    </a:cubicBezTo>
                    <a:cubicBezTo>
                      <a:pt x="1714549" y="1259504"/>
                      <a:pt x="1765740" y="1255848"/>
                      <a:pt x="1813274" y="1259504"/>
                    </a:cubicBezTo>
                    <a:cubicBezTo>
                      <a:pt x="1871778" y="1252191"/>
                      <a:pt x="1933939" y="1274130"/>
                      <a:pt x="1966848" y="1325321"/>
                    </a:cubicBezTo>
                    <a:cubicBezTo>
                      <a:pt x="2018039" y="1405764"/>
                      <a:pt x="2014382" y="1489864"/>
                      <a:pt x="1999756" y="1581277"/>
                    </a:cubicBezTo>
                    <a:cubicBezTo>
                      <a:pt x="1985130" y="1661720"/>
                      <a:pt x="1977817" y="1738507"/>
                      <a:pt x="1985130" y="1822606"/>
                    </a:cubicBezTo>
                    <a:cubicBezTo>
                      <a:pt x="1992443" y="1873797"/>
                      <a:pt x="1992443" y="1914019"/>
                      <a:pt x="1977817" y="1961554"/>
                    </a:cubicBezTo>
                    <a:cubicBezTo>
                      <a:pt x="1959535" y="2027371"/>
                      <a:pt x="1886404" y="2063936"/>
                      <a:pt x="1824244" y="2049310"/>
                    </a:cubicBezTo>
                    <a:cubicBezTo>
                      <a:pt x="1645075" y="2009088"/>
                      <a:pt x="1637762" y="1749476"/>
                      <a:pt x="1641418" y="1617842"/>
                    </a:cubicBezTo>
                    <a:close/>
                    <a:moveTo>
                      <a:pt x="1184355" y="2539282"/>
                    </a:moveTo>
                    <a:cubicBezTo>
                      <a:pt x="1092942" y="2455182"/>
                      <a:pt x="935712" y="2290639"/>
                      <a:pt x="1063690" y="2177288"/>
                    </a:cubicBezTo>
                    <a:cubicBezTo>
                      <a:pt x="1125851" y="2100501"/>
                      <a:pt x="1250172" y="2177288"/>
                      <a:pt x="1319646" y="2246761"/>
                    </a:cubicBezTo>
                    <a:cubicBezTo>
                      <a:pt x="1396432" y="2323548"/>
                      <a:pt x="1597540" y="2455182"/>
                      <a:pt x="1564632" y="2583160"/>
                    </a:cubicBezTo>
                    <a:cubicBezTo>
                      <a:pt x="1509784" y="2787925"/>
                      <a:pt x="1261142" y="2612412"/>
                      <a:pt x="1184355" y="2539282"/>
                    </a:cubicBezTo>
                    <a:close/>
                    <a:moveTo>
                      <a:pt x="2076543" y="2835459"/>
                    </a:moveTo>
                    <a:cubicBezTo>
                      <a:pt x="1941252" y="2824490"/>
                      <a:pt x="1827900" y="2466152"/>
                      <a:pt x="1999756" y="2458839"/>
                    </a:cubicBezTo>
                    <a:cubicBezTo>
                      <a:pt x="2003413" y="2458839"/>
                      <a:pt x="2003413" y="2458839"/>
                      <a:pt x="2007069" y="2458839"/>
                    </a:cubicBezTo>
                    <a:cubicBezTo>
                      <a:pt x="2032665" y="2444213"/>
                      <a:pt x="2065573" y="2444213"/>
                      <a:pt x="2091169" y="2462495"/>
                    </a:cubicBezTo>
                    <a:cubicBezTo>
                      <a:pt x="2142360" y="2495404"/>
                      <a:pt x="2171612" y="2557564"/>
                      <a:pt x="2186238" y="2612412"/>
                    </a:cubicBezTo>
                    <a:cubicBezTo>
                      <a:pt x="2208177" y="2685542"/>
                      <a:pt x="2182582" y="2842772"/>
                      <a:pt x="2076543" y="2835459"/>
                    </a:cubicBez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9021138" y="6905600"/>
                <a:ext cx="3497132" cy="4047234"/>
              </a:xfrm>
              <a:custGeom>
                <a:rect b="b" l="l" r="r" t="t"/>
                <a:pathLst>
                  <a:path extrusionOk="0" h="4047234" w="3497132">
                    <a:moveTo>
                      <a:pt x="413299" y="4012848"/>
                    </a:moveTo>
                    <a:cubicBezTo>
                      <a:pt x="464490" y="3603319"/>
                      <a:pt x="599781" y="3226699"/>
                      <a:pt x="793576" y="2875674"/>
                    </a:cubicBezTo>
                    <a:cubicBezTo>
                      <a:pt x="797232" y="2941491"/>
                      <a:pt x="811858" y="3003652"/>
                      <a:pt x="830141" y="3069469"/>
                    </a:cubicBezTo>
                    <a:cubicBezTo>
                      <a:pt x="863050" y="3175507"/>
                      <a:pt x="888645" y="3296172"/>
                      <a:pt x="976401" y="3372959"/>
                    </a:cubicBezTo>
                    <a:cubicBezTo>
                      <a:pt x="994684" y="3387585"/>
                      <a:pt x="1023936" y="3369302"/>
                      <a:pt x="1009310" y="3347363"/>
                    </a:cubicBezTo>
                    <a:cubicBezTo>
                      <a:pt x="899615" y="3190134"/>
                      <a:pt x="841111" y="2952461"/>
                      <a:pt x="859393" y="2758666"/>
                    </a:cubicBezTo>
                    <a:cubicBezTo>
                      <a:pt x="943493" y="2619718"/>
                      <a:pt x="1034905" y="2480771"/>
                      <a:pt x="1133631" y="2349137"/>
                    </a:cubicBezTo>
                    <a:cubicBezTo>
                      <a:pt x="1228700" y="2762322"/>
                      <a:pt x="1502939" y="3230355"/>
                      <a:pt x="1883215" y="3427807"/>
                    </a:cubicBezTo>
                    <a:cubicBezTo>
                      <a:pt x="1905154" y="3438776"/>
                      <a:pt x="1934406" y="3409524"/>
                      <a:pt x="1912467" y="3391241"/>
                    </a:cubicBezTo>
                    <a:cubicBezTo>
                      <a:pt x="1733298" y="3244981"/>
                      <a:pt x="1590695" y="3113347"/>
                      <a:pt x="1462717" y="2915895"/>
                    </a:cubicBezTo>
                    <a:cubicBezTo>
                      <a:pt x="1334739" y="2722101"/>
                      <a:pt x="1232357" y="2510023"/>
                      <a:pt x="1188479" y="2279663"/>
                    </a:cubicBezTo>
                    <a:cubicBezTo>
                      <a:pt x="1276235" y="2162655"/>
                      <a:pt x="1371304" y="2052960"/>
                      <a:pt x="1470030" y="1943264"/>
                    </a:cubicBezTo>
                    <a:cubicBezTo>
                      <a:pt x="1568756" y="1837225"/>
                      <a:pt x="1667481" y="1734843"/>
                      <a:pt x="1773520" y="1636118"/>
                    </a:cubicBezTo>
                    <a:cubicBezTo>
                      <a:pt x="2066041" y="1983486"/>
                      <a:pt x="2351248" y="2539275"/>
                      <a:pt x="2859503" y="2583153"/>
                    </a:cubicBezTo>
                    <a:cubicBezTo>
                      <a:pt x="2877785" y="2583153"/>
                      <a:pt x="2888755" y="2553901"/>
                      <a:pt x="2870473" y="2546588"/>
                    </a:cubicBezTo>
                    <a:cubicBezTo>
                      <a:pt x="2625486" y="2440549"/>
                      <a:pt x="2435348" y="2327198"/>
                      <a:pt x="2252523" y="2129746"/>
                    </a:cubicBezTo>
                    <a:cubicBezTo>
                      <a:pt x="2095293" y="1961547"/>
                      <a:pt x="1978285" y="1760439"/>
                      <a:pt x="1824711" y="1588583"/>
                    </a:cubicBezTo>
                    <a:cubicBezTo>
                      <a:pt x="1963658" y="1460605"/>
                      <a:pt x="2109919" y="1343597"/>
                      <a:pt x="2259836" y="1226589"/>
                    </a:cubicBezTo>
                    <a:cubicBezTo>
                      <a:pt x="2636456" y="1445979"/>
                      <a:pt x="3038672" y="1639774"/>
                      <a:pt x="3477453" y="1676339"/>
                    </a:cubicBezTo>
                    <a:cubicBezTo>
                      <a:pt x="3503048" y="1679996"/>
                      <a:pt x="3503048" y="1643431"/>
                      <a:pt x="3481109" y="1636118"/>
                    </a:cubicBezTo>
                    <a:cubicBezTo>
                      <a:pt x="3276345" y="1559331"/>
                      <a:pt x="3056954" y="1511796"/>
                      <a:pt x="2848533" y="1445979"/>
                    </a:cubicBezTo>
                    <a:cubicBezTo>
                      <a:pt x="2658395" y="1387475"/>
                      <a:pt x="2490196" y="1277780"/>
                      <a:pt x="2321996" y="1175398"/>
                    </a:cubicBezTo>
                    <a:cubicBezTo>
                      <a:pt x="2683990" y="901159"/>
                      <a:pt x="3064267" y="648860"/>
                      <a:pt x="3429918" y="370966"/>
                    </a:cubicBezTo>
                    <a:cubicBezTo>
                      <a:pt x="3451857" y="352683"/>
                      <a:pt x="3433574" y="316118"/>
                      <a:pt x="3407979" y="330744"/>
                    </a:cubicBezTo>
                    <a:cubicBezTo>
                      <a:pt x="3119115" y="480661"/>
                      <a:pt x="2844877" y="670799"/>
                      <a:pt x="2581608" y="871907"/>
                    </a:cubicBezTo>
                    <a:cubicBezTo>
                      <a:pt x="2596234" y="732960"/>
                      <a:pt x="2629143" y="615952"/>
                      <a:pt x="2705930" y="487974"/>
                    </a:cubicBezTo>
                    <a:cubicBezTo>
                      <a:pt x="2782716" y="359996"/>
                      <a:pt x="2896068" y="261271"/>
                      <a:pt x="2976511" y="136949"/>
                    </a:cubicBezTo>
                    <a:cubicBezTo>
                      <a:pt x="2987481" y="118667"/>
                      <a:pt x="2965542" y="100384"/>
                      <a:pt x="2947259" y="111354"/>
                    </a:cubicBezTo>
                    <a:cubicBezTo>
                      <a:pt x="2713243" y="264927"/>
                      <a:pt x="2464600" y="634234"/>
                      <a:pt x="2512135" y="926755"/>
                    </a:cubicBezTo>
                    <a:cubicBezTo>
                      <a:pt x="2446317" y="977946"/>
                      <a:pt x="2384157" y="1025481"/>
                      <a:pt x="2318340" y="1076672"/>
                    </a:cubicBezTo>
                    <a:cubicBezTo>
                      <a:pt x="2153797" y="1208306"/>
                      <a:pt x="1989254" y="1339940"/>
                      <a:pt x="1835681" y="1478888"/>
                    </a:cubicBezTo>
                    <a:cubicBezTo>
                      <a:pt x="1766207" y="1281436"/>
                      <a:pt x="1791803" y="1010855"/>
                      <a:pt x="1795459" y="809747"/>
                    </a:cubicBezTo>
                    <a:cubicBezTo>
                      <a:pt x="1799116" y="542822"/>
                      <a:pt x="1821055" y="275897"/>
                      <a:pt x="1916124" y="27254"/>
                    </a:cubicBezTo>
                    <a:cubicBezTo>
                      <a:pt x="1923437" y="8971"/>
                      <a:pt x="1894185" y="-9311"/>
                      <a:pt x="1879559" y="5315"/>
                    </a:cubicBezTo>
                    <a:cubicBezTo>
                      <a:pt x="1736955" y="184484"/>
                      <a:pt x="1744268" y="462378"/>
                      <a:pt x="1729642" y="681769"/>
                    </a:cubicBezTo>
                    <a:cubicBezTo>
                      <a:pt x="1718672" y="846312"/>
                      <a:pt x="1725985" y="1007198"/>
                      <a:pt x="1733298" y="1171741"/>
                    </a:cubicBezTo>
                    <a:cubicBezTo>
                      <a:pt x="1740612" y="1292406"/>
                      <a:pt x="1733298" y="1413071"/>
                      <a:pt x="1780833" y="1526422"/>
                    </a:cubicBezTo>
                    <a:cubicBezTo>
                      <a:pt x="1780833" y="1526422"/>
                      <a:pt x="1780833" y="1526422"/>
                      <a:pt x="1780833" y="1526422"/>
                    </a:cubicBezTo>
                    <a:cubicBezTo>
                      <a:pt x="1641886" y="1654400"/>
                      <a:pt x="1510251" y="1786034"/>
                      <a:pt x="1382274" y="1924982"/>
                    </a:cubicBezTo>
                    <a:cubicBezTo>
                      <a:pt x="1363991" y="1946921"/>
                      <a:pt x="1345709" y="1965203"/>
                      <a:pt x="1327426" y="1987142"/>
                    </a:cubicBezTo>
                    <a:cubicBezTo>
                      <a:pt x="1246983" y="1910356"/>
                      <a:pt x="1206761" y="1797004"/>
                      <a:pt x="1166540" y="1694622"/>
                    </a:cubicBezTo>
                    <a:cubicBezTo>
                      <a:pt x="1111692" y="1562987"/>
                      <a:pt x="1049532" y="1435010"/>
                      <a:pt x="998340" y="1303375"/>
                    </a:cubicBezTo>
                    <a:cubicBezTo>
                      <a:pt x="888645" y="1010855"/>
                      <a:pt x="808202" y="703708"/>
                      <a:pt x="852080" y="389248"/>
                    </a:cubicBezTo>
                    <a:cubicBezTo>
                      <a:pt x="855737" y="363653"/>
                      <a:pt x="819172" y="345370"/>
                      <a:pt x="808202" y="370966"/>
                    </a:cubicBezTo>
                    <a:cubicBezTo>
                      <a:pt x="687537" y="634234"/>
                      <a:pt x="822828" y="1007198"/>
                      <a:pt x="906928" y="1263154"/>
                    </a:cubicBezTo>
                    <a:cubicBezTo>
                      <a:pt x="961775" y="1431353"/>
                      <a:pt x="1045875" y="1592240"/>
                      <a:pt x="1111692" y="1756782"/>
                    </a:cubicBezTo>
                    <a:cubicBezTo>
                      <a:pt x="1151914" y="1859164"/>
                      <a:pt x="1195792" y="1965203"/>
                      <a:pt x="1279891" y="2041990"/>
                    </a:cubicBezTo>
                    <a:cubicBezTo>
                      <a:pt x="1206761" y="2126090"/>
                      <a:pt x="1137288" y="2213846"/>
                      <a:pt x="1071471" y="2301602"/>
                    </a:cubicBezTo>
                    <a:cubicBezTo>
                      <a:pt x="680224" y="2195563"/>
                      <a:pt x="270695" y="1906699"/>
                      <a:pt x="87870" y="1544705"/>
                    </a:cubicBezTo>
                    <a:cubicBezTo>
                      <a:pt x="80557" y="1526422"/>
                      <a:pt x="47648" y="1533735"/>
                      <a:pt x="51305" y="1555674"/>
                    </a:cubicBezTo>
                    <a:cubicBezTo>
                      <a:pt x="73244" y="1760439"/>
                      <a:pt x="274352" y="1917669"/>
                      <a:pt x="424269" y="2038333"/>
                    </a:cubicBezTo>
                    <a:cubicBezTo>
                      <a:pt x="596125" y="2177281"/>
                      <a:pt x="815515" y="2297946"/>
                      <a:pt x="1031249" y="2360106"/>
                    </a:cubicBezTo>
                    <a:cubicBezTo>
                      <a:pt x="961775" y="2455175"/>
                      <a:pt x="899615" y="2550245"/>
                      <a:pt x="837454" y="2648971"/>
                    </a:cubicBezTo>
                    <a:cubicBezTo>
                      <a:pt x="559559" y="2718444"/>
                      <a:pt x="303604" y="2707475"/>
                      <a:pt x="18396" y="2700161"/>
                    </a:cubicBezTo>
                    <a:cubicBezTo>
                      <a:pt x="-3543" y="2700161"/>
                      <a:pt x="-7199" y="2733070"/>
                      <a:pt x="14740" y="2740383"/>
                    </a:cubicBezTo>
                    <a:cubicBezTo>
                      <a:pt x="256069" y="2824483"/>
                      <a:pt x="537620" y="2787918"/>
                      <a:pt x="789919" y="2729414"/>
                    </a:cubicBezTo>
                    <a:cubicBezTo>
                      <a:pt x="563216" y="3120660"/>
                      <a:pt x="398673" y="3548471"/>
                      <a:pt x="351138" y="4001878"/>
                    </a:cubicBezTo>
                    <a:cubicBezTo>
                      <a:pt x="336512" y="4060383"/>
                      <a:pt x="409643" y="4060383"/>
                      <a:pt x="413299" y="4012848"/>
                    </a:cubicBezTo>
                    <a:close/>
                  </a:path>
                </a:pathLst>
              </a:custGeom>
              <a:solidFill>
                <a:srgbClr val="3856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" name="Google Shape;108;p13"/>
            <p:cNvSpPr/>
            <p:nvPr/>
          </p:nvSpPr>
          <p:spPr>
            <a:xfrm>
              <a:off x="14158452" y="14571406"/>
              <a:ext cx="796413" cy="796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30096">
            <a:off x="2368093" y="1033861"/>
            <a:ext cx="7448475" cy="3411276"/>
          </a:xfrm>
          <a:custGeom>
            <a:rect b="b" l="l" r="r" t="t"/>
            <a:pathLst>
              <a:path extrusionOk="0" h="4152900" w="9067800">
                <a:moveTo>
                  <a:pt x="6524279" y="0"/>
                </a:moveTo>
                <a:lnTo>
                  <a:pt x="8808661" y="0"/>
                </a:lnTo>
                <a:lnTo>
                  <a:pt x="9067800" y="1911292"/>
                </a:lnTo>
                <a:lnTo>
                  <a:pt x="9067800" y="2981517"/>
                </a:lnTo>
                <a:lnTo>
                  <a:pt x="428195" y="4152900"/>
                </a:lnTo>
                <a:lnTo>
                  <a:pt x="249291" y="4152900"/>
                </a:lnTo>
                <a:lnTo>
                  <a:pt x="0" y="2314243"/>
                </a:lnTo>
                <a:lnTo>
                  <a:pt x="0" y="884581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0" name="Google Shape;110;p13"/>
          <p:cNvGrpSpPr/>
          <p:nvPr/>
        </p:nvGrpSpPr>
        <p:grpSpPr>
          <a:xfrm>
            <a:off x="2040459" y="3721771"/>
            <a:ext cx="8111082" cy="1027887"/>
            <a:chOff x="1963104" y="2572562"/>
            <a:chExt cx="8111082" cy="1027887"/>
          </a:xfrm>
        </p:grpSpPr>
        <p:pic>
          <p:nvPicPr>
            <p:cNvPr id="111" name="Google Shape;111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63104" y="2572562"/>
              <a:ext cx="8111082" cy="1027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3"/>
            <p:cNvSpPr txBox="1"/>
            <p:nvPr/>
          </p:nvSpPr>
          <p:spPr>
            <a:xfrm>
              <a:off x="3380244" y="2879716"/>
              <a:ext cx="5083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MARI MENGENAL JENIS BINATANG</a:t>
              </a:r>
              <a:endParaRPr b="1" sz="23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cxnSp>
          <p:nvCxnSpPr>
            <p:cNvPr id="113" name="Google Shape;113;p13"/>
            <p:cNvCxnSpPr/>
            <p:nvPr/>
          </p:nvCxnSpPr>
          <p:spPr>
            <a:xfrm>
              <a:off x="3342137" y="2785760"/>
              <a:ext cx="5306563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3342137" y="3429000"/>
              <a:ext cx="5306563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5" name="Google Shape;115;p13">
            <a:hlinkClick action="ppaction://hlinksldjump" r:id="rId8"/>
          </p:cNvPr>
          <p:cNvSpPr/>
          <p:nvPr/>
        </p:nvSpPr>
        <p:spPr>
          <a:xfrm>
            <a:off x="-295400" y="-1828812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3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87702" y="5132492"/>
            <a:ext cx="2816596" cy="9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 title="CUTE HAPPY FUN 1.mp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066800" y="125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9EC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22"/>
          <p:cNvGrpSpPr/>
          <p:nvPr/>
        </p:nvGrpSpPr>
        <p:grpSpPr>
          <a:xfrm>
            <a:off x="0" y="0"/>
            <a:ext cx="12192000" cy="5299175"/>
            <a:chOff x="0" y="0"/>
            <a:chExt cx="12192000" cy="5299175"/>
          </a:xfrm>
        </p:grpSpPr>
        <p:sp>
          <p:nvSpPr>
            <p:cNvPr id="572" name="Google Shape;572;p22"/>
            <p:cNvSpPr/>
            <p:nvPr/>
          </p:nvSpPr>
          <p:spPr>
            <a:xfrm>
              <a:off x="0" y="0"/>
              <a:ext cx="12192000" cy="52991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22"/>
          <p:cNvGrpSpPr/>
          <p:nvPr/>
        </p:nvGrpSpPr>
        <p:grpSpPr>
          <a:xfrm>
            <a:off x="0" y="-25"/>
            <a:ext cx="12192000" cy="5299200"/>
            <a:chOff x="0" y="-1"/>
            <a:chExt cx="12192000" cy="5299200"/>
          </a:xfrm>
        </p:grpSpPr>
        <p:sp>
          <p:nvSpPr>
            <p:cNvPr id="578" name="Google Shape;578;p22"/>
            <p:cNvSpPr/>
            <p:nvPr/>
          </p:nvSpPr>
          <p:spPr>
            <a:xfrm>
              <a:off x="0" y="-1"/>
              <a:ext cx="12192000" cy="5299200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2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2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-194334" y="1021520"/>
            <a:ext cx="12580669" cy="5855530"/>
            <a:chOff x="-195954" y="1432275"/>
            <a:chExt cx="12580669" cy="5855530"/>
          </a:xfrm>
        </p:grpSpPr>
        <p:grpSp>
          <p:nvGrpSpPr>
            <p:cNvPr id="584" name="Google Shape;584;p22"/>
            <p:cNvGrpSpPr/>
            <p:nvPr/>
          </p:nvGrpSpPr>
          <p:grpSpPr>
            <a:xfrm>
              <a:off x="-74541" y="1432275"/>
              <a:ext cx="12274131" cy="5855530"/>
              <a:chOff x="-74541" y="1432275"/>
              <a:chExt cx="12274131" cy="5855530"/>
            </a:xfrm>
          </p:grpSpPr>
          <p:grpSp>
            <p:nvGrpSpPr>
              <p:cNvPr id="585" name="Google Shape;585;p22"/>
              <p:cNvGrpSpPr/>
              <p:nvPr/>
            </p:nvGrpSpPr>
            <p:grpSpPr>
              <a:xfrm>
                <a:off x="-26260" y="1432275"/>
                <a:ext cx="10011256" cy="4535166"/>
                <a:chOff x="-195954" y="2168920"/>
                <a:chExt cx="7277566" cy="3296786"/>
              </a:xfrm>
            </p:grpSpPr>
            <p:sp>
              <p:nvSpPr>
                <p:cNvPr id="586" name="Google Shape;586;p22"/>
                <p:cNvSpPr/>
                <p:nvPr/>
              </p:nvSpPr>
              <p:spPr>
                <a:xfrm flipH="1">
                  <a:off x="-195954" y="2168920"/>
                  <a:ext cx="7277566" cy="3268616"/>
                </a:xfrm>
                <a:custGeom>
                  <a:rect b="b" l="l" r="r" t="t"/>
                  <a:pathLst>
                    <a:path extrusionOk="0" h="9073" w="20081">
                      <a:moveTo>
                        <a:pt x="0" y="8921"/>
                      </a:moveTo>
                      <a:lnTo>
                        <a:pt x="3176" y="6392"/>
                      </a:lnTo>
                      <a:lnTo>
                        <a:pt x="5258" y="4671"/>
                      </a:lnTo>
                      <a:lnTo>
                        <a:pt x="5576" y="4253"/>
                      </a:lnTo>
                      <a:lnTo>
                        <a:pt x="6050" y="4253"/>
                      </a:lnTo>
                      <a:lnTo>
                        <a:pt x="6514" y="3597"/>
                      </a:lnTo>
                      <a:lnTo>
                        <a:pt x="6732" y="3943"/>
                      </a:lnTo>
                      <a:lnTo>
                        <a:pt x="8157" y="2597"/>
                      </a:lnTo>
                      <a:lnTo>
                        <a:pt x="8562" y="2827"/>
                      </a:lnTo>
                      <a:lnTo>
                        <a:pt x="10428" y="409"/>
                      </a:lnTo>
                      <a:lnTo>
                        <a:pt x="11132" y="0"/>
                      </a:lnTo>
                      <a:lnTo>
                        <a:pt x="11480" y="1059"/>
                      </a:lnTo>
                      <a:lnTo>
                        <a:pt x="11449" y="1279"/>
                      </a:lnTo>
                      <a:lnTo>
                        <a:pt x="11563" y="1354"/>
                      </a:lnTo>
                      <a:lnTo>
                        <a:pt x="11782" y="1944"/>
                      </a:lnTo>
                      <a:lnTo>
                        <a:pt x="12183" y="2609"/>
                      </a:lnTo>
                      <a:lnTo>
                        <a:pt x="12576" y="2246"/>
                      </a:lnTo>
                      <a:lnTo>
                        <a:pt x="13060" y="2602"/>
                      </a:lnTo>
                      <a:lnTo>
                        <a:pt x="13340" y="3245"/>
                      </a:lnTo>
                      <a:lnTo>
                        <a:pt x="14652" y="4449"/>
                      </a:lnTo>
                      <a:lnTo>
                        <a:pt x="15730" y="4557"/>
                      </a:lnTo>
                      <a:lnTo>
                        <a:pt x="16691" y="4300"/>
                      </a:lnTo>
                      <a:lnTo>
                        <a:pt x="17412" y="5195"/>
                      </a:lnTo>
                      <a:lnTo>
                        <a:pt x="18923" y="6206"/>
                      </a:lnTo>
                      <a:cubicBezTo>
                        <a:pt x="18923" y="6206"/>
                        <a:pt x="19438" y="7074"/>
                        <a:pt x="19545" y="7846"/>
                      </a:cubicBezTo>
                      <a:cubicBezTo>
                        <a:pt x="19652" y="8618"/>
                        <a:pt x="20081" y="8811"/>
                        <a:pt x="20081" y="8811"/>
                      </a:cubicBezTo>
                      <a:lnTo>
                        <a:pt x="19745" y="9073"/>
                      </a:lnTo>
                      <a:lnTo>
                        <a:pt x="19745" y="8921"/>
                      </a:lnTo>
                      <a:lnTo>
                        <a:pt x="0" y="8921"/>
                      </a:lnTo>
                      <a:close/>
                    </a:path>
                  </a:pathLst>
                </a:custGeom>
                <a:solidFill>
                  <a:srgbClr val="6A7E8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22"/>
                <p:cNvSpPr/>
                <p:nvPr/>
              </p:nvSpPr>
              <p:spPr>
                <a:xfrm flipH="1">
                  <a:off x="1202098" y="4085265"/>
                  <a:ext cx="4330597" cy="1380441"/>
                </a:xfrm>
                <a:custGeom>
                  <a:rect b="b" l="l" r="r" t="t"/>
                  <a:pathLst>
                    <a:path extrusionOk="0" h="3832" w="11949">
                      <a:moveTo>
                        <a:pt x="0" y="3832"/>
                      </a:moveTo>
                      <a:cubicBezTo>
                        <a:pt x="2044" y="2529"/>
                        <a:pt x="6100" y="0"/>
                        <a:pt x="6569" y="139"/>
                      </a:cubicBezTo>
                      <a:cubicBezTo>
                        <a:pt x="8594" y="739"/>
                        <a:pt x="10328" y="2421"/>
                        <a:pt x="11949" y="3832"/>
                      </a:cubicBezTo>
                      <a:lnTo>
                        <a:pt x="0" y="3832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22"/>
                <p:cNvSpPr/>
                <p:nvPr/>
              </p:nvSpPr>
              <p:spPr>
                <a:xfrm flipH="1">
                  <a:off x="3134488" y="4002140"/>
                  <a:ext cx="2398207" cy="1380441"/>
                </a:xfrm>
                <a:custGeom>
                  <a:rect b="b" l="l" r="r" t="t"/>
                  <a:pathLst>
                    <a:path extrusionOk="0" h="3833" w="6618">
                      <a:moveTo>
                        <a:pt x="6618" y="154"/>
                      </a:moveTo>
                      <a:cubicBezTo>
                        <a:pt x="6545" y="574"/>
                        <a:pt x="6318" y="1348"/>
                        <a:pt x="5615" y="1887"/>
                      </a:cubicBezTo>
                      <a:cubicBezTo>
                        <a:pt x="4919" y="2422"/>
                        <a:pt x="3294" y="3325"/>
                        <a:pt x="2354" y="3833"/>
                      </a:cubicBezTo>
                      <a:lnTo>
                        <a:pt x="0" y="3833"/>
                      </a:lnTo>
                      <a:cubicBezTo>
                        <a:pt x="2044" y="2530"/>
                        <a:pt x="6100" y="0"/>
                        <a:pt x="6569" y="140"/>
                      </a:cubicBezTo>
                      <a:cubicBezTo>
                        <a:pt x="6586" y="144"/>
                        <a:pt x="6602" y="149"/>
                        <a:pt x="6618" y="154"/>
                      </a:cubicBez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22"/>
                <p:cNvSpPr/>
                <p:nvPr/>
              </p:nvSpPr>
              <p:spPr>
                <a:xfrm flipH="1">
                  <a:off x="2125318" y="3296091"/>
                  <a:ext cx="798801" cy="703660"/>
                </a:xfrm>
                <a:custGeom>
                  <a:rect b="b" l="l" r="r" t="t"/>
                  <a:pathLst>
                    <a:path extrusionOk="0" h="1953" w="2203">
                      <a:moveTo>
                        <a:pt x="1818" y="0"/>
                      </a:moveTo>
                      <a:cubicBezTo>
                        <a:pt x="1439" y="230"/>
                        <a:pt x="552" y="856"/>
                        <a:pt x="0" y="1953"/>
                      </a:cubicBezTo>
                      <a:cubicBezTo>
                        <a:pt x="709" y="1127"/>
                        <a:pt x="1605" y="558"/>
                        <a:pt x="2203" y="423"/>
                      </a:cubicBezTo>
                      <a:lnTo>
                        <a:pt x="1868" y="116"/>
                      </a:lnTo>
                      <a:lnTo>
                        <a:pt x="1818" y="0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22"/>
                <p:cNvSpPr/>
                <p:nvPr/>
              </p:nvSpPr>
              <p:spPr>
                <a:xfrm flipH="1">
                  <a:off x="2181817" y="2978309"/>
                  <a:ext cx="1289863" cy="979032"/>
                </a:xfrm>
                <a:custGeom>
                  <a:rect b="b" l="l" r="r" t="t"/>
                  <a:pathLst>
                    <a:path extrusionOk="0" h="2718" w="3560">
                      <a:moveTo>
                        <a:pt x="2600" y="16"/>
                      </a:moveTo>
                      <a:lnTo>
                        <a:pt x="2641" y="953"/>
                      </a:lnTo>
                      <a:cubicBezTo>
                        <a:pt x="2402" y="1216"/>
                        <a:pt x="2163" y="1478"/>
                        <a:pt x="1924" y="1741"/>
                      </a:cubicBezTo>
                      <a:cubicBezTo>
                        <a:pt x="1924" y="1741"/>
                        <a:pt x="1704" y="1671"/>
                        <a:pt x="1126" y="1631"/>
                      </a:cubicBezTo>
                      <a:cubicBezTo>
                        <a:pt x="548" y="1591"/>
                        <a:pt x="279" y="2209"/>
                        <a:pt x="279" y="2209"/>
                      </a:cubicBezTo>
                      <a:cubicBezTo>
                        <a:pt x="186" y="2379"/>
                        <a:pt x="93" y="2548"/>
                        <a:pt x="0" y="2718"/>
                      </a:cubicBezTo>
                      <a:cubicBezTo>
                        <a:pt x="669" y="2065"/>
                        <a:pt x="1126" y="1631"/>
                        <a:pt x="1605" y="2229"/>
                      </a:cubicBezTo>
                      <a:cubicBezTo>
                        <a:pt x="1786" y="2456"/>
                        <a:pt x="2332" y="1845"/>
                        <a:pt x="2981" y="1473"/>
                      </a:cubicBezTo>
                      <a:cubicBezTo>
                        <a:pt x="3176" y="1360"/>
                        <a:pt x="3374" y="1256"/>
                        <a:pt x="3560" y="1164"/>
                      </a:cubicBezTo>
                      <a:lnTo>
                        <a:pt x="3380" y="999"/>
                      </a:lnTo>
                      <a:lnTo>
                        <a:pt x="3100" y="356"/>
                      </a:lnTo>
                      <a:lnTo>
                        <a:pt x="2616" y="0"/>
                      </a:lnTo>
                      <a:lnTo>
                        <a:pt x="2600" y="16"/>
                      </a:lnTo>
                      <a:close/>
                    </a:path>
                  </a:pathLst>
                </a:custGeom>
                <a:solidFill>
                  <a:srgbClr val="5F7078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22"/>
                <p:cNvSpPr/>
                <p:nvPr/>
              </p:nvSpPr>
              <p:spPr>
                <a:xfrm flipH="1">
                  <a:off x="3023292" y="2168920"/>
                  <a:ext cx="955076" cy="1250819"/>
                </a:xfrm>
                <a:custGeom>
                  <a:rect b="b" l="l" r="r" t="t"/>
                  <a:pathLst>
                    <a:path extrusionOk="0" h="3471" w="2636">
                      <a:moveTo>
                        <a:pt x="2636" y="203"/>
                      </a:moveTo>
                      <a:lnTo>
                        <a:pt x="1055" y="3471"/>
                      </a:lnTo>
                      <a:lnTo>
                        <a:pt x="0" y="2827"/>
                      </a:lnTo>
                      <a:lnTo>
                        <a:pt x="1866" y="409"/>
                      </a:lnTo>
                      <a:lnTo>
                        <a:pt x="2570" y="0"/>
                      </a:lnTo>
                      <a:lnTo>
                        <a:pt x="2636" y="203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22"/>
                <p:cNvSpPr/>
                <p:nvPr/>
              </p:nvSpPr>
              <p:spPr>
                <a:xfrm flipH="1">
                  <a:off x="2725771" y="2360067"/>
                  <a:ext cx="617884" cy="857773"/>
                </a:xfrm>
                <a:custGeom>
                  <a:rect b="b" l="l" r="r" t="t"/>
                  <a:pathLst>
                    <a:path extrusionOk="0" h="2381" w="1706">
                      <a:moveTo>
                        <a:pt x="993" y="0"/>
                      </a:moveTo>
                      <a:cubicBezTo>
                        <a:pt x="993" y="0"/>
                        <a:pt x="1380" y="1379"/>
                        <a:pt x="927" y="1627"/>
                      </a:cubicBezTo>
                      <a:cubicBezTo>
                        <a:pt x="474" y="1874"/>
                        <a:pt x="0" y="2338"/>
                        <a:pt x="0" y="2338"/>
                      </a:cubicBezTo>
                      <a:lnTo>
                        <a:pt x="1121" y="2381"/>
                      </a:lnTo>
                      <a:lnTo>
                        <a:pt x="1706" y="1807"/>
                      </a:lnTo>
                      <a:lnTo>
                        <a:pt x="1469" y="1414"/>
                      </a:lnTo>
                      <a:lnTo>
                        <a:pt x="1250" y="824"/>
                      </a:lnTo>
                      <a:lnTo>
                        <a:pt x="1136" y="749"/>
                      </a:lnTo>
                      <a:lnTo>
                        <a:pt x="1167" y="529"/>
                      </a:lnTo>
                      <a:lnTo>
                        <a:pt x="993" y="0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22"/>
                <p:cNvSpPr/>
                <p:nvPr/>
              </p:nvSpPr>
              <p:spPr>
                <a:xfrm flipH="1">
                  <a:off x="4067925" y="3104346"/>
                  <a:ext cx="516907" cy="636162"/>
                </a:xfrm>
                <a:custGeom>
                  <a:rect b="b" l="l" r="r" t="t"/>
                  <a:pathLst>
                    <a:path extrusionOk="0" h="1766" w="1427">
                      <a:moveTo>
                        <a:pt x="0" y="1198"/>
                      </a:moveTo>
                      <a:lnTo>
                        <a:pt x="1127" y="1766"/>
                      </a:lnTo>
                      <a:lnTo>
                        <a:pt x="1427" y="91"/>
                      </a:lnTo>
                      <a:lnTo>
                        <a:pt x="1268" y="0"/>
                      </a:lnTo>
                      <a:lnTo>
                        <a:pt x="0" y="1198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22"/>
                <p:cNvSpPr/>
                <p:nvPr/>
              </p:nvSpPr>
              <p:spPr>
                <a:xfrm flipH="1">
                  <a:off x="4781377" y="3549958"/>
                  <a:ext cx="2300235" cy="1832623"/>
                </a:xfrm>
                <a:custGeom>
                  <a:rect b="b" l="l" r="r" t="t"/>
                  <a:pathLst>
                    <a:path extrusionOk="0" h="5087" w="6346">
                      <a:moveTo>
                        <a:pt x="6346" y="0"/>
                      </a:moveTo>
                      <a:lnTo>
                        <a:pt x="5375" y="2720"/>
                      </a:lnTo>
                      <a:lnTo>
                        <a:pt x="1182" y="5087"/>
                      </a:lnTo>
                      <a:lnTo>
                        <a:pt x="0" y="5087"/>
                      </a:lnTo>
                      <a:lnTo>
                        <a:pt x="3176" y="2558"/>
                      </a:lnTo>
                      <a:lnTo>
                        <a:pt x="5258" y="837"/>
                      </a:lnTo>
                      <a:lnTo>
                        <a:pt x="5576" y="419"/>
                      </a:lnTo>
                      <a:lnTo>
                        <a:pt x="6050" y="419"/>
                      </a:lnTo>
                      <a:lnTo>
                        <a:pt x="6346" y="0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22"/>
                <p:cNvSpPr/>
                <p:nvPr/>
              </p:nvSpPr>
              <p:spPr>
                <a:xfrm flipH="1">
                  <a:off x="3481898" y="3320581"/>
                  <a:ext cx="529529" cy="896600"/>
                </a:xfrm>
                <a:custGeom>
                  <a:rect b="b" l="l" r="r" t="t"/>
                  <a:pathLst>
                    <a:path extrusionOk="0" h="2489" w="1461">
                      <a:moveTo>
                        <a:pt x="1145" y="275"/>
                      </a:moveTo>
                      <a:cubicBezTo>
                        <a:pt x="764" y="932"/>
                        <a:pt x="382" y="1588"/>
                        <a:pt x="0" y="2245"/>
                      </a:cubicBezTo>
                      <a:cubicBezTo>
                        <a:pt x="0" y="2245"/>
                        <a:pt x="709" y="2489"/>
                        <a:pt x="960" y="1818"/>
                      </a:cubicBezTo>
                      <a:cubicBezTo>
                        <a:pt x="1211" y="1148"/>
                        <a:pt x="1010" y="840"/>
                        <a:pt x="1236" y="420"/>
                      </a:cubicBezTo>
                      <a:cubicBezTo>
                        <a:pt x="1461" y="0"/>
                        <a:pt x="1242" y="75"/>
                        <a:pt x="1145" y="275"/>
                      </a:cubicBez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22"/>
                <p:cNvSpPr/>
                <p:nvPr/>
              </p:nvSpPr>
              <p:spPr>
                <a:xfrm flipH="1">
                  <a:off x="4590685" y="4480258"/>
                  <a:ext cx="2036372" cy="852397"/>
                </a:xfrm>
                <a:custGeom>
                  <a:rect b="b" l="l" r="r" t="t"/>
                  <a:pathLst>
                    <a:path extrusionOk="0" h="2367" w="5619">
                      <a:moveTo>
                        <a:pt x="4193" y="0"/>
                      </a:moveTo>
                      <a:lnTo>
                        <a:pt x="5308" y="1281"/>
                      </a:lnTo>
                      <a:lnTo>
                        <a:pt x="5619" y="2367"/>
                      </a:lnTo>
                      <a:lnTo>
                        <a:pt x="0" y="2367"/>
                      </a:lnTo>
                      <a:lnTo>
                        <a:pt x="4193" y="0"/>
                      </a:lnTo>
                      <a:close/>
                    </a:path>
                  </a:pathLst>
                </a:custGeom>
                <a:solidFill>
                  <a:srgbClr val="6A7E8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7" name="Google Shape;597;p22"/>
              <p:cNvSpPr/>
              <p:nvPr/>
            </p:nvSpPr>
            <p:spPr>
              <a:xfrm flipH="1">
                <a:off x="-74541" y="5703671"/>
                <a:ext cx="12274131" cy="1584134"/>
              </a:xfrm>
              <a:prstGeom prst="rect">
                <a:avLst/>
              </a:prstGeom>
              <a:solidFill>
                <a:srgbClr val="7EA31A"/>
              </a:solidFill>
              <a:ln>
                <a:noFill/>
              </a:ln>
            </p:spPr>
            <p:txBody>
              <a:bodyPr anchorCtr="0" anchor="t" bIns="17200" lIns="34400" spcFirstLastPara="1" rIns="34400" wrap="square" tIns="17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7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8" name="Google Shape;598;p22"/>
            <p:cNvSpPr/>
            <p:nvPr/>
          </p:nvSpPr>
          <p:spPr>
            <a:xfrm flipH="1">
              <a:off x="-195954" y="5406662"/>
              <a:ext cx="12580669" cy="647591"/>
            </a:xfrm>
            <a:custGeom>
              <a:rect b="b" l="l" r="r" t="t"/>
              <a:pathLst>
                <a:path extrusionOk="0" h="1205" w="34712">
                  <a:moveTo>
                    <a:pt x="22032" y="333"/>
                  </a:moveTo>
                  <a:cubicBezTo>
                    <a:pt x="21993" y="425"/>
                    <a:pt x="21945" y="532"/>
                    <a:pt x="21915" y="624"/>
                  </a:cubicBezTo>
                  <a:cubicBezTo>
                    <a:pt x="21889" y="594"/>
                    <a:pt x="21872" y="629"/>
                    <a:pt x="21856" y="555"/>
                  </a:cubicBezTo>
                  <a:cubicBezTo>
                    <a:pt x="21787" y="574"/>
                    <a:pt x="21713" y="577"/>
                    <a:pt x="21645" y="596"/>
                  </a:cubicBezTo>
                  <a:cubicBezTo>
                    <a:pt x="21751" y="690"/>
                    <a:pt x="21867" y="721"/>
                    <a:pt x="22009" y="749"/>
                  </a:cubicBezTo>
                  <a:cubicBezTo>
                    <a:pt x="22351" y="830"/>
                    <a:pt x="22794" y="844"/>
                    <a:pt x="23112" y="680"/>
                  </a:cubicBezTo>
                  <a:cubicBezTo>
                    <a:pt x="22936" y="680"/>
                    <a:pt x="22755" y="694"/>
                    <a:pt x="22584" y="652"/>
                  </a:cubicBezTo>
                  <a:cubicBezTo>
                    <a:pt x="22557" y="631"/>
                    <a:pt x="22545" y="632"/>
                    <a:pt x="22513" y="596"/>
                  </a:cubicBezTo>
                  <a:cubicBezTo>
                    <a:pt x="22485" y="625"/>
                    <a:pt x="22450" y="635"/>
                    <a:pt x="22431" y="680"/>
                  </a:cubicBezTo>
                  <a:cubicBezTo>
                    <a:pt x="22382" y="658"/>
                    <a:pt x="22330" y="647"/>
                    <a:pt x="22279" y="610"/>
                  </a:cubicBezTo>
                  <a:cubicBezTo>
                    <a:pt x="22275" y="599"/>
                    <a:pt x="22197" y="568"/>
                    <a:pt x="22243" y="500"/>
                  </a:cubicBezTo>
                  <a:cubicBezTo>
                    <a:pt x="22211" y="545"/>
                    <a:pt x="22152" y="603"/>
                    <a:pt x="22126" y="666"/>
                  </a:cubicBezTo>
                  <a:cubicBezTo>
                    <a:pt x="22101" y="570"/>
                    <a:pt x="22045" y="451"/>
                    <a:pt x="22032" y="333"/>
                  </a:cubicBezTo>
                  <a:close/>
                  <a:moveTo>
                    <a:pt x="8981" y="1180"/>
                  </a:moveTo>
                  <a:cubicBezTo>
                    <a:pt x="5935" y="1185"/>
                    <a:pt x="2991" y="1189"/>
                    <a:pt x="0" y="1189"/>
                  </a:cubicBezTo>
                  <a:lnTo>
                    <a:pt x="0" y="1205"/>
                  </a:lnTo>
                  <a:cubicBezTo>
                    <a:pt x="3166" y="1204"/>
                    <a:pt x="6289" y="1200"/>
                    <a:pt x="9526" y="1196"/>
                  </a:cubicBezTo>
                  <a:cubicBezTo>
                    <a:pt x="9344" y="1190"/>
                    <a:pt x="9163" y="1185"/>
                    <a:pt x="8981" y="1180"/>
                  </a:cubicBezTo>
                  <a:close/>
                  <a:moveTo>
                    <a:pt x="3579" y="555"/>
                  </a:moveTo>
                  <a:cubicBezTo>
                    <a:pt x="3532" y="478"/>
                    <a:pt x="3463" y="443"/>
                    <a:pt x="3353" y="364"/>
                  </a:cubicBezTo>
                  <a:cubicBezTo>
                    <a:pt x="3381" y="448"/>
                    <a:pt x="3364" y="536"/>
                    <a:pt x="3369" y="622"/>
                  </a:cubicBezTo>
                  <a:cubicBezTo>
                    <a:pt x="3279" y="511"/>
                    <a:pt x="3287" y="366"/>
                    <a:pt x="3287" y="206"/>
                  </a:cubicBezTo>
                  <a:cubicBezTo>
                    <a:pt x="3131" y="296"/>
                    <a:pt x="3004" y="497"/>
                    <a:pt x="2911" y="642"/>
                  </a:cubicBezTo>
                  <a:cubicBezTo>
                    <a:pt x="2858" y="614"/>
                    <a:pt x="2835" y="536"/>
                    <a:pt x="2796" y="484"/>
                  </a:cubicBezTo>
                  <a:cubicBezTo>
                    <a:pt x="2728" y="514"/>
                    <a:pt x="2675" y="577"/>
                    <a:pt x="2616" y="622"/>
                  </a:cubicBezTo>
                  <a:cubicBezTo>
                    <a:pt x="2411" y="627"/>
                    <a:pt x="2237" y="530"/>
                    <a:pt x="2043" y="484"/>
                  </a:cubicBezTo>
                  <a:cubicBezTo>
                    <a:pt x="1968" y="547"/>
                    <a:pt x="2033" y="598"/>
                    <a:pt x="2027" y="662"/>
                  </a:cubicBezTo>
                  <a:cubicBezTo>
                    <a:pt x="1780" y="669"/>
                    <a:pt x="1559" y="576"/>
                    <a:pt x="1340" y="523"/>
                  </a:cubicBezTo>
                  <a:cubicBezTo>
                    <a:pt x="1336" y="719"/>
                    <a:pt x="1263" y="563"/>
                    <a:pt x="1225" y="583"/>
                  </a:cubicBezTo>
                  <a:cubicBezTo>
                    <a:pt x="1187" y="399"/>
                    <a:pt x="1220" y="270"/>
                    <a:pt x="1274" y="106"/>
                  </a:cubicBezTo>
                  <a:cubicBezTo>
                    <a:pt x="1186" y="230"/>
                    <a:pt x="1145" y="362"/>
                    <a:pt x="1078" y="484"/>
                  </a:cubicBezTo>
                  <a:cubicBezTo>
                    <a:pt x="1052" y="335"/>
                    <a:pt x="1041" y="176"/>
                    <a:pt x="1029" y="27"/>
                  </a:cubicBezTo>
                  <a:cubicBezTo>
                    <a:pt x="950" y="216"/>
                    <a:pt x="920" y="374"/>
                    <a:pt x="865" y="523"/>
                  </a:cubicBezTo>
                  <a:cubicBezTo>
                    <a:pt x="771" y="503"/>
                    <a:pt x="843" y="444"/>
                    <a:pt x="832" y="404"/>
                  </a:cubicBezTo>
                  <a:cubicBezTo>
                    <a:pt x="775" y="342"/>
                    <a:pt x="677" y="253"/>
                    <a:pt x="669" y="245"/>
                  </a:cubicBezTo>
                  <a:cubicBezTo>
                    <a:pt x="723" y="366"/>
                    <a:pt x="720" y="439"/>
                    <a:pt x="750" y="563"/>
                  </a:cubicBezTo>
                  <a:cubicBezTo>
                    <a:pt x="684" y="538"/>
                    <a:pt x="616" y="489"/>
                    <a:pt x="570" y="464"/>
                  </a:cubicBezTo>
                  <a:cubicBezTo>
                    <a:pt x="509" y="365"/>
                    <a:pt x="484" y="534"/>
                    <a:pt x="472" y="543"/>
                  </a:cubicBezTo>
                  <a:cubicBezTo>
                    <a:pt x="320" y="491"/>
                    <a:pt x="166" y="602"/>
                    <a:pt x="128" y="622"/>
                  </a:cubicBezTo>
                  <a:cubicBezTo>
                    <a:pt x="249" y="772"/>
                    <a:pt x="472" y="742"/>
                    <a:pt x="587" y="742"/>
                  </a:cubicBezTo>
                  <a:cubicBezTo>
                    <a:pt x="531" y="858"/>
                    <a:pt x="656" y="875"/>
                    <a:pt x="669" y="900"/>
                  </a:cubicBezTo>
                  <a:cubicBezTo>
                    <a:pt x="784" y="904"/>
                    <a:pt x="883" y="828"/>
                    <a:pt x="980" y="781"/>
                  </a:cubicBezTo>
                  <a:cubicBezTo>
                    <a:pt x="1049" y="925"/>
                    <a:pt x="1132" y="879"/>
                    <a:pt x="1225" y="920"/>
                  </a:cubicBezTo>
                  <a:cubicBezTo>
                    <a:pt x="1276" y="923"/>
                    <a:pt x="1291" y="856"/>
                    <a:pt x="1307" y="841"/>
                  </a:cubicBezTo>
                  <a:cubicBezTo>
                    <a:pt x="1395" y="783"/>
                    <a:pt x="1511" y="777"/>
                    <a:pt x="1602" y="761"/>
                  </a:cubicBezTo>
                  <a:cubicBezTo>
                    <a:pt x="1694" y="736"/>
                    <a:pt x="1781" y="785"/>
                    <a:pt x="1847" y="801"/>
                  </a:cubicBezTo>
                  <a:cubicBezTo>
                    <a:pt x="1820" y="926"/>
                    <a:pt x="1901" y="905"/>
                    <a:pt x="1929" y="960"/>
                  </a:cubicBezTo>
                  <a:cubicBezTo>
                    <a:pt x="2066" y="959"/>
                    <a:pt x="2181" y="859"/>
                    <a:pt x="2305" y="801"/>
                  </a:cubicBezTo>
                  <a:cubicBezTo>
                    <a:pt x="2391" y="772"/>
                    <a:pt x="2480" y="781"/>
                    <a:pt x="2567" y="781"/>
                  </a:cubicBezTo>
                  <a:cubicBezTo>
                    <a:pt x="2659" y="769"/>
                    <a:pt x="2720" y="824"/>
                    <a:pt x="2796" y="861"/>
                  </a:cubicBezTo>
                  <a:cubicBezTo>
                    <a:pt x="2879" y="866"/>
                    <a:pt x="2965" y="826"/>
                    <a:pt x="2993" y="821"/>
                  </a:cubicBezTo>
                  <a:cubicBezTo>
                    <a:pt x="3080" y="807"/>
                    <a:pt x="3123" y="847"/>
                    <a:pt x="3189" y="861"/>
                  </a:cubicBezTo>
                  <a:cubicBezTo>
                    <a:pt x="3193" y="811"/>
                    <a:pt x="3233" y="794"/>
                    <a:pt x="3255" y="761"/>
                  </a:cubicBezTo>
                  <a:cubicBezTo>
                    <a:pt x="3407" y="825"/>
                    <a:pt x="3508" y="800"/>
                    <a:pt x="3629" y="784"/>
                  </a:cubicBezTo>
                  <a:cubicBezTo>
                    <a:pt x="3727" y="801"/>
                    <a:pt x="3829" y="804"/>
                    <a:pt x="3931" y="815"/>
                  </a:cubicBezTo>
                  <a:cubicBezTo>
                    <a:pt x="3968" y="812"/>
                    <a:pt x="3977" y="782"/>
                    <a:pt x="4005" y="763"/>
                  </a:cubicBezTo>
                  <a:cubicBezTo>
                    <a:pt x="4067" y="795"/>
                    <a:pt x="4109" y="839"/>
                    <a:pt x="4161" y="874"/>
                  </a:cubicBezTo>
                  <a:cubicBezTo>
                    <a:pt x="4231" y="822"/>
                    <a:pt x="4306" y="805"/>
                    <a:pt x="4383" y="792"/>
                  </a:cubicBezTo>
                  <a:cubicBezTo>
                    <a:pt x="4512" y="813"/>
                    <a:pt x="4645" y="868"/>
                    <a:pt x="4769" y="904"/>
                  </a:cubicBezTo>
                  <a:cubicBezTo>
                    <a:pt x="4823" y="892"/>
                    <a:pt x="4862" y="841"/>
                    <a:pt x="4888" y="815"/>
                  </a:cubicBezTo>
                  <a:cubicBezTo>
                    <a:pt x="4963" y="820"/>
                    <a:pt x="5028" y="837"/>
                    <a:pt x="5103" y="837"/>
                  </a:cubicBezTo>
                  <a:cubicBezTo>
                    <a:pt x="5201" y="848"/>
                    <a:pt x="5293" y="813"/>
                    <a:pt x="5377" y="777"/>
                  </a:cubicBezTo>
                  <a:cubicBezTo>
                    <a:pt x="5419" y="823"/>
                    <a:pt x="5467" y="834"/>
                    <a:pt x="5518" y="844"/>
                  </a:cubicBezTo>
                  <a:cubicBezTo>
                    <a:pt x="5531" y="821"/>
                    <a:pt x="5553" y="787"/>
                    <a:pt x="5563" y="770"/>
                  </a:cubicBezTo>
                  <a:cubicBezTo>
                    <a:pt x="5635" y="779"/>
                    <a:pt x="5703" y="809"/>
                    <a:pt x="5770" y="829"/>
                  </a:cubicBezTo>
                  <a:cubicBezTo>
                    <a:pt x="5812" y="826"/>
                    <a:pt x="5848" y="788"/>
                    <a:pt x="5881" y="763"/>
                  </a:cubicBezTo>
                  <a:cubicBezTo>
                    <a:pt x="6010" y="803"/>
                    <a:pt x="6156" y="789"/>
                    <a:pt x="6282" y="815"/>
                  </a:cubicBezTo>
                  <a:cubicBezTo>
                    <a:pt x="6317" y="776"/>
                    <a:pt x="6314" y="751"/>
                    <a:pt x="6319" y="703"/>
                  </a:cubicBezTo>
                  <a:cubicBezTo>
                    <a:pt x="6371" y="720"/>
                    <a:pt x="6388" y="739"/>
                    <a:pt x="6430" y="770"/>
                  </a:cubicBezTo>
                  <a:cubicBezTo>
                    <a:pt x="6475" y="762"/>
                    <a:pt x="6601" y="707"/>
                    <a:pt x="6608" y="703"/>
                  </a:cubicBezTo>
                  <a:cubicBezTo>
                    <a:pt x="6670" y="723"/>
                    <a:pt x="6729" y="775"/>
                    <a:pt x="6771" y="807"/>
                  </a:cubicBezTo>
                  <a:cubicBezTo>
                    <a:pt x="6818" y="742"/>
                    <a:pt x="6853" y="704"/>
                    <a:pt x="6883" y="637"/>
                  </a:cubicBezTo>
                  <a:cubicBezTo>
                    <a:pt x="6956" y="696"/>
                    <a:pt x="7038" y="733"/>
                    <a:pt x="7113" y="755"/>
                  </a:cubicBezTo>
                  <a:cubicBezTo>
                    <a:pt x="7110" y="727"/>
                    <a:pt x="7103" y="703"/>
                    <a:pt x="7095" y="681"/>
                  </a:cubicBezTo>
                  <a:cubicBezTo>
                    <a:pt x="7194" y="697"/>
                    <a:pt x="7289" y="735"/>
                    <a:pt x="7393" y="735"/>
                  </a:cubicBezTo>
                  <a:cubicBezTo>
                    <a:pt x="7547" y="668"/>
                    <a:pt x="7731" y="678"/>
                    <a:pt x="7881" y="650"/>
                  </a:cubicBezTo>
                  <a:cubicBezTo>
                    <a:pt x="8082" y="702"/>
                    <a:pt x="8290" y="714"/>
                    <a:pt x="8497" y="714"/>
                  </a:cubicBezTo>
                  <a:cubicBezTo>
                    <a:pt x="8491" y="748"/>
                    <a:pt x="8501" y="742"/>
                    <a:pt x="8504" y="764"/>
                  </a:cubicBezTo>
                  <a:cubicBezTo>
                    <a:pt x="8614" y="694"/>
                    <a:pt x="8730" y="663"/>
                    <a:pt x="8857" y="650"/>
                  </a:cubicBezTo>
                  <a:cubicBezTo>
                    <a:pt x="8937" y="653"/>
                    <a:pt x="9014" y="693"/>
                    <a:pt x="9084" y="714"/>
                  </a:cubicBezTo>
                  <a:cubicBezTo>
                    <a:pt x="9103" y="691"/>
                    <a:pt x="9112" y="667"/>
                    <a:pt x="9126" y="643"/>
                  </a:cubicBezTo>
                  <a:cubicBezTo>
                    <a:pt x="9203" y="698"/>
                    <a:pt x="9251" y="728"/>
                    <a:pt x="9339" y="728"/>
                  </a:cubicBezTo>
                  <a:cubicBezTo>
                    <a:pt x="9323" y="694"/>
                    <a:pt x="9365" y="671"/>
                    <a:pt x="9374" y="650"/>
                  </a:cubicBezTo>
                  <a:cubicBezTo>
                    <a:pt x="9410" y="779"/>
                    <a:pt x="9555" y="801"/>
                    <a:pt x="9678" y="764"/>
                  </a:cubicBezTo>
                  <a:cubicBezTo>
                    <a:pt x="9687" y="739"/>
                    <a:pt x="9673" y="714"/>
                    <a:pt x="9671" y="693"/>
                  </a:cubicBezTo>
                  <a:cubicBezTo>
                    <a:pt x="9782" y="731"/>
                    <a:pt x="9914" y="729"/>
                    <a:pt x="10025" y="707"/>
                  </a:cubicBezTo>
                  <a:cubicBezTo>
                    <a:pt x="10188" y="725"/>
                    <a:pt x="10395" y="751"/>
                    <a:pt x="10514" y="683"/>
                  </a:cubicBezTo>
                  <a:cubicBezTo>
                    <a:pt x="10632" y="699"/>
                    <a:pt x="10745" y="728"/>
                    <a:pt x="10855" y="754"/>
                  </a:cubicBezTo>
                  <a:cubicBezTo>
                    <a:pt x="10943" y="724"/>
                    <a:pt x="11035" y="682"/>
                    <a:pt x="11118" y="658"/>
                  </a:cubicBezTo>
                  <a:cubicBezTo>
                    <a:pt x="11184" y="693"/>
                    <a:pt x="11290" y="705"/>
                    <a:pt x="11362" y="722"/>
                  </a:cubicBezTo>
                  <a:cubicBezTo>
                    <a:pt x="11461" y="731"/>
                    <a:pt x="11570" y="744"/>
                    <a:pt x="11660" y="765"/>
                  </a:cubicBezTo>
                  <a:cubicBezTo>
                    <a:pt x="11791" y="731"/>
                    <a:pt x="11906" y="701"/>
                    <a:pt x="12040" y="701"/>
                  </a:cubicBezTo>
                  <a:cubicBezTo>
                    <a:pt x="12182" y="700"/>
                    <a:pt x="12327" y="695"/>
                    <a:pt x="12465" y="711"/>
                  </a:cubicBezTo>
                  <a:cubicBezTo>
                    <a:pt x="12505" y="722"/>
                    <a:pt x="12540" y="748"/>
                    <a:pt x="12573" y="765"/>
                  </a:cubicBezTo>
                  <a:cubicBezTo>
                    <a:pt x="12579" y="697"/>
                    <a:pt x="12611" y="669"/>
                    <a:pt x="12637" y="615"/>
                  </a:cubicBezTo>
                  <a:cubicBezTo>
                    <a:pt x="12643" y="614"/>
                    <a:pt x="12648" y="614"/>
                    <a:pt x="12654" y="613"/>
                  </a:cubicBezTo>
                  <a:cubicBezTo>
                    <a:pt x="12597" y="657"/>
                    <a:pt x="12647" y="705"/>
                    <a:pt x="13598" y="728"/>
                  </a:cubicBezTo>
                  <a:cubicBezTo>
                    <a:pt x="13598" y="692"/>
                    <a:pt x="13615" y="648"/>
                    <a:pt x="13598" y="619"/>
                  </a:cubicBezTo>
                  <a:cubicBezTo>
                    <a:pt x="13651" y="647"/>
                    <a:pt x="13700" y="667"/>
                    <a:pt x="13750" y="688"/>
                  </a:cubicBezTo>
                  <a:cubicBezTo>
                    <a:pt x="13886" y="720"/>
                    <a:pt x="14051" y="718"/>
                    <a:pt x="14180" y="678"/>
                  </a:cubicBezTo>
                  <a:cubicBezTo>
                    <a:pt x="14232" y="673"/>
                    <a:pt x="14285" y="654"/>
                    <a:pt x="14340" y="678"/>
                  </a:cubicBezTo>
                  <a:cubicBezTo>
                    <a:pt x="14408" y="678"/>
                    <a:pt x="14600" y="689"/>
                    <a:pt x="14711" y="708"/>
                  </a:cubicBezTo>
                  <a:cubicBezTo>
                    <a:pt x="14752" y="653"/>
                    <a:pt x="14786" y="602"/>
                    <a:pt x="14854" y="539"/>
                  </a:cubicBezTo>
                  <a:cubicBezTo>
                    <a:pt x="14669" y="539"/>
                    <a:pt x="14491" y="589"/>
                    <a:pt x="14306" y="589"/>
                  </a:cubicBezTo>
                  <a:cubicBezTo>
                    <a:pt x="14284" y="559"/>
                    <a:pt x="14256" y="548"/>
                    <a:pt x="14247" y="509"/>
                  </a:cubicBezTo>
                  <a:cubicBezTo>
                    <a:pt x="14223" y="534"/>
                    <a:pt x="14183" y="544"/>
                    <a:pt x="14171" y="589"/>
                  </a:cubicBezTo>
                  <a:cubicBezTo>
                    <a:pt x="14098" y="589"/>
                    <a:pt x="14024" y="594"/>
                    <a:pt x="13952" y="579"/>
                  </a:cubicBezTo>
                  <a:cubicBezTo>
                    <a:pt x="13923" y="540"/>
                    <a:pt x="13884" y="489"/>
                    <a:pt x="13851" y="449"/>
                  </a:cubicBezTo>
                  <a:cubicBezTo>
                    <a:pt x="13830" y="477"/>
                    <a:pt x="13771" y="464"/>
                    <a:pt x="13783" y="539"/>
                  </a:cubicBezTo>
                  <a:cubicBezTo>
                    <a:pt x="13752" y="484"/>
                    <a:pt x="13716" y="455"/>
                    <a:pt x="13716" y="380"/>
                  </a:cubicBezTo>
                  <a:cubicBezTo>
                    <a:pt x="13579" y="280"/>
                    <a:pt x="13613" y="274"/>
                    <a:pt x="13530" y="380"/>
                  </a:cubicBezTo>
                  <a:cubicBezTo>
                    <a:pt x="13463" y="424"/>
                    <a:pt x="13394" y="468"/>
                    <a:pt x="13319" y="489"/>
                  </a:cubicBezTo>
                  <a:cubicBezTo>
                    <a:pt x="13125" y="510"/>
                    <a:pt x="12927" y="512"/>
                    <a:pt x="12730" y="546"/>
                  </a:cubicBezTo>
                  <a:cubicBezTo>
                    <a:pt x="12707" y="471"/>
                    <a:pt x="12707" y="400"/>
                    <a:pt x="12700" y="327"/>
                  </a:cubicBezTo>
                  <a:cubicBezTo>
                    <a:pt x="12693" y="396"/>
                    <a:pt x="12651" y="517"/>
                    <a:pt x="12646" y="530"/>
                  </a:cubicBezTo>
                  <a:cubicBezTo>
                    <a:pt x="12546" y="545"/>
                    <a:pt x="12515" y="456"/>
                    <a:pt x="12465" y="381"/>
                  </a:cubicBezTo>
                  <a:cubicBezTo>
                    <a:pt x="12476" y="425"/>
                    <a:pt x="12477" y="463"/>
                    <a:pt x="12483" y="509"/>
                  </a:cubicBezTo>
                  <a:cubicBezTo>
                    <a:pt x="12502" y="596"/>
                    <a:pt x="12456" y="595"/>
                    <a:pt x="12429" y="637"/>
                  </a:cubicBezTo>
                  <a:cubicBezTo>
                    <a:pt x="12388" y="655"/>
                    <a:pt x="12353" y="621"/>
                    <a:pt x="12329" y="615"/>
                  </a:cubicBezTo>
                  <a:cubicBezTo>
                    <a:pt x="12212" y="506"/>
                    <a:pt x="12194" y="429"/>
                    <a:pt x="12194" y="263"/>
                  </a:cubicBezTo>
                  <a:lnTo>
                    <a:pt x="12194" y="263"/>
                  </a:lnTo>
                  <a:lnTo>
                    <a:pt x="12194" y="562"/>
                  </a:lnTo>
                  <a:cubicBezTo>
                    <a:pt x="12121" y="602"/>
                    <a:pt x="12039" y="594"/>
                    <a:pt x="11959" y="594"/>
                  </a:cubicBezTo>
                  <a:cubicBezTo>
                    <a:pt x="11917" y="593"/>
                    <a:pt x="11882" y="587"/>
                    <a:pt x="11841" y="583"/>
                  </a:cubicBezTo>
                  <a:cubicBezTo>
                    <a:pt x="11780" y="639"/>
                    <a:pt x="11730" y="663"/>
                    <a:pt x="11678" y="690"/>
                  </a:cubicBezTo>
                  <a:cubicBezTo>
                    <a:pt x="11611" y="693"/>
                    <a:pt x="11550" y="653"/>
                    <a:pt x="11488" y="626"/>
                  </a:cubicBezTo>
                  <a:cubicBezTo>
                    <a:pt x="11430" y="588"/>
                    <a:pt x="11382" y="548"/>
                    <a:pt x="11335" y="498"/>
                  </a:cubicBezTo>
                  <a:cubicBezTo>
                    <a:pt x="11229" y="508"/>
                    <a:pt x="11166" y="566"/>
                    <a:pt x="11072" y="615"/>
                  </a:cubicBezTo>
                  <a:cubicBezTo>
                    <a:pt x="10970" y="633"/>
                    <a:pt x="10867" y="625"/>
                    <a:pt x="10765" y="615"/>
                  </a:cubicBezTo>
                  <a:cubicBezTo>
                    <a:pt x="10698" y="634"/>
                    <a:pt x="10629" y="641"/>
                    <a:pt x="10561" y="646"/>
                  </a:cubicBezTo>
                  <a:lnTo>
                    <a:pt x="10563" y="643"/>
                  </a:lnTo>
                  <a:lnTo>
                    <a:pt x="10563" y="643"/>
                  </a:lnTo>
                  <a:cubicBezTo>
                    <a:pt x="10473" y="588"/>
                    <a:pt x="10471" y="544"/>
                    <a:pt x="10471" y="445"/>
                  </a:cubicBezTo>
                  <a:cubicBezTo>
                    <a:pt x="10433" y="495"/>
                    <a:pt x="10423" y="554"/>
                    <a:pt x="10414" y="601"/>
                  </a:cubicBezTo>
                  <a:cubicBezTo>
                    <a:pt x="10322" y="449"/>
                    <a:pt x="10280" y="269"/>
                    <a:pt x="10223" y="98"/>
                  </a:cubicBezTo>
                  <a:cubicBezTo>
                    <a:pt x="10231" y="237"/>
                    <a:pt x="10230" y="376"/>
                    <a:pt x="10230" y="516"/>
                  </a:cubicBezTo>
                  <a:cubicBezTo>
                    <a:pt x="10191" y="456"/>
                    <a:pt x="10136" y="399"/>
                    <a:pt x="10096" y="346"/>
                  </a:cubicBezTo>
                  <a:cubicBezTo>
                    <a:pt x="10104" y="406"/>
                    <a:pt x="10103" y="468"/>
                    <a:pt x="10103" y="530"/>
                  </a:cubicBezTo>
                  <a:cubicBezTo>
                    <a:pt x="10057" y="534"/>
                    <a:pt x="10014" y="512"/>
                    <a:pt x="9975" y="495"/>
                  </a:cubicBezTo>
                  <a:cubicBezTo>
                    <a:pt x="9988" y="544"/>
                    <a:pt x="9965" y="574"/>
                    <a:pt x="9954" y="615"/>
                  </a:cubicBezTo>
                  <a:cubicBezTo>
                    <a:pt x="9867" y="581"/>
                    <a:pt x="9828" y="517"/>
                    <a:pt x="9813" y="431"/>
                  </a:cubicBezTo>
                  <a:cubicBezTo>
                    <a:pt x="9801" y="474"/>
                    <a:pt x="9790" y="510"/>
                    <a:pt x="9777" y="551"/>
                  </a:cubicBezTo>
                  <a:cubicBezTo>
                    <a:pt x="9721" y="489"/>
                    <a:pt x="9693" y="396"/>
                    <a:pt x="9657" y="332"/>
                  </a:cubicBezTo>
                  <a:cubicBezTo>
                    <a:pt x="9643" y="420"/>
                    <a:pt x="9585" y="502"/>
                    <a:pt x="9551" y="580"/>
                  </a:cubicBezTo>
                  <a:cubicBezTo>
                    <a:pt x="9514" y="545"/>
                    <a:pt x="9526" y="509"/>
                    <a:pt x="9523" y="466"/>
                  </a:cubicBezTo>
                  <a:cubicBezTo>
                    <a:pt x="9504" y="526"/>
                    <a:pt x="9469" y="547"/>
                    <a:pt x="9424" y="587"/>
                  </a:cubicBezTo>
                  <a:cubicBezTo>
                    <a:pt x="9390" y="588"/>
                    <a:pt x="9367" y="559"/>
                    <a:pt x="9346" y="537"/>
                  </a:cubicBezTo>
                  <a:cubicBezTo>
                    <a:pt x="9316" y="590"/>
                    <a:pt x="9286" y="608"/>
                    <a:pt x="9240" y="643"/>
                  </a:cubicBezTo>
                  <a:cubicBezTo>
                    <a:pt x="9149" y="457"/>
                    <a:pt x="8973" y="382"/>
                    <a:pt x="8822" y="261"/>
                  </a:cubicBezTo>
                  <a:cubicBezTo>
                    <a:pt x="8867" y="400"/>
                    <a:pt x="8915" y="501"/>
                    <a:pt x="8942" y="636"/>
                  </a:cubicBezTo>
                  <a:cubicBezTo>
                    <a:pt x="8901" y="526"/>
                    <a:pt x="8780" y="464"/>
                    <a:pt x="8702" y="417"/>
                  </a:cubicBezTo>
                  <a:cubicBezTo>
                    <a:pt x="8771" y="485"/>
                    <a:pt x="8813" y="560"/>
                    <a:pt x="8843" y="636"/>
                  </a:cubicBezTo>
                  <a:cubicBezTo>
                    <a:pt x="8757" y="565"/>
                    <a:pt x="8693" y="558"/>
                    <a:pt x="8589" y="558"/>
                  </a:cubicBezTo>
                  <a:cubicBezTo>
                    <a:pt x="8626" y="570"/>
                    <a:pt x="8647" y="607"/>
                    <a:pt x="8666" y="629"/>
                  </a:cubicBezTo>
                  <a:cubicBezTo>
                    <a:pt x="8520" y="654"/>
                    <a:pt x="8370" y="646"/>
                    <a:pt x="8228" y="622"/>
                  </a:cubicBezTo>
                  <a:cubicBezTo>
                    <a:pt x="8213" y="516"/>
                    <a:pt x="8262" y="432"/>
                    <a:pt x="8306" y="353"/>
                  </a:cubicBezTo>
                  <a:cubicBezTo>
                    <a:pt x="8191" y="388"/>
                    <a:pt x="8176" y="498"/>
                    <a:pt x="8136" y="580"/>
                  </a:cubicBezTo>
                  <a:cubicBezTo>
                    <a:pt x="8100" y="401"/>
                    <a:pt x="8157" y="280"/>
                    <a:pt x="8242" y="134"/>
                  </a:cubicBezTo>
                  <a:cubicBezTo>
                    <a:pt x="8106" y="232"/>
                    <a:pt x="8059" y="416"/>
                    <a:pt x="8008" y="530"/>
                  </a:cubicBezTo>
                  <a:cubicBezTo>
                    <a:pt x="7978" y="448"/>
                    <a:pt x="7941" y="386"/>
                    <a:pt x="7895" y="325"/>
                  </a:cubicBezTo>
                  <a:cubicBezTo>
                    <a:pt x="7905" y="411"/>
                    <a:pt x="7905" y="493"/>
                    <a:pt x="7881" y="573"/>
                  </a:cubicBezTo>
                  <a:cubicBezTo>
                    <a:pt x="7816" y="584"/>
                    <a:pt x="7749" y="580"/>
                    <a:pt x="7683" y="580"/>
                  </a:cubicBezTo>
                  <a:cubicBezTo>
                    <a:pt x="7716" y="624"/>
                    <a:pt x="7655" y="624"/>
                    <a:pt x="7648" y="636"/>
                  </a:cubicBezTo>
                  <a:cubicBezTo>
                    <a:pt x="7527" y="633"/>
                    <a:pt x="7426" y="564"/>
                    <a:pt x="7336" y="502"/>
                  </a:cubicBezTo>
                  <a:cubicBezTo>
                    <a:pt x="7336" y="544"/>
                    <a:pt x="7336" y="587"/>
                    <a:pt x="7336" y="629"/>
                  </a:cubicBezTo>
                  <a:cubicBezTo>
                    <a:pt x="7249" y="635"/>
                    <a:pt x="7158" y="629"/>
                    <a:pt x="7075" y="640"/>
                  </a:cubicBezTo>
                  <a:cubicBezTo>
                    <a:pt x="7066" y="621"/>
                    <a:pt x="7055" y="603"/>
                    <a:pt x="7046" y="585"/>
                  </a:cubicBezTo>
                  <a:lnTo>
                    <a:pt x="7046" y="585"/>
                  </a:lnTo>
                  <a:cubicBezTo>
                    <a:pt x="7009" y="459"/>
                    <a:pt x="7006" y="314"/>
                    <a:pt x="7031" y="177"/>
                  </a:cubicBezTo>
                  <a:cubicBezTo>
                    <a:pt x="6984" y="289"/>
                    <a:pt x="6892" y="381"/>
                    <a:pt x="6853" y="488"/>
                  </a:cubicBezTo>
                  <a:cubicBezTo>
                    <a:pt x="6813" y="468"/>
                    <a:pt x="6768" y="444"/>
                    <a:pt x="6742" y="429"/>
                  </a:cubicBezTo>
                  <a:cubicBezTo>
                    <a:pt x="6735" y="478"/>
                    <a:pt x="6732" y="529"/>
                    <a:pt x="6727" y="577"/>
                  </a:cubicBezTo>
                  <a:cubicBezTo>
                    <a:pt x="6649" y="588"/>
                    <a:pt x="6578" y="559"/>
                    <a:pt x="6512" y="533"/>
                  </a:cubicBezTo>
                  <a:cubicBezTo>
                    <a:pt x="6499" y="472"/>
                    <a:pt x="6505" y="409"/>
                    <a:pt x="6505" y="347"/>
                  </a:cubicBezTo>
                  <a:cubicBezTo>
                    <a:pt x="6449" y="394"/>
                    <a:pt x="6424" y="488"/>
                    <a:pt x="6393" y="555"/>
                  </a:cubicBezTo>
                  <a:cubicBezTo>
                    <a:pt x="6319" y="462"/>
                    <a:pt x="6210" y="403"/>
                    <a:pt x="6126" y="347"/>
                  </a:cubicBezTo>
                  <a:cubicBezTo>
                    <a:pt x="6195" y="440"/>
                    <a:pt x="6197" y="539"/>
                    <a:pt x="6208" y="644"/>
                  </a:cubicBezTo>
                  <a:cubicBezTo>
                    <a:pt x="6030" y="562"/>
                    <a:pt x="5854" y="462"/>
                    <a:pt x="5666" y="399"/>
                  </a:cubicBezTo>
                  <a:cubicBezTo>
                    <a:pt x="5784" y="431"/>
                    <a:pt x="5889" y="570"/>
                    <a:pt x="5926" y="637"/>
                  </a:cubicBezTo>
                  <a:cubicBezTo>
                    <a:pt x="5871" y="657"/>
                    <a:pt x="5813" y="651"/>
                    <a:pt x="5755" y="651"/>
                  </a:cubicBezTo>
                  <a:cubicBezTo>
                    <a:pt x="5712" y="601"/>
                    <a:pt x="5717" y="556"/>
                    <a:pt x="5711" y="496"/>
                  </a:cubicBezTo>
                  <a:cubicBezTo>
                    <a:pt x="5716" y="553"/>
                    <a:pt x="5701" y="599"/>
                    <a:pt x="5689" y="644"/>
                  </a:cubicBezTo>
                  <a:cubicBezTo>
                    <a:pt x="5580" y="494"/>
                    <a:pt x="5478" y="350"/>
                    <a:pt x="5296" y="295"/>
                  </a:cubicBezTo>
                  <a:cubicBezTo>
                    <a:pt x="5408" y="379"/>
                    <a:pt x="5467" y="492"/>
                    <a:pt x="5481" y="637"/>
                  </a:cubicBezTo>
                  <a:cubicBezTo>
                    <a:pt x="5443" y="623"/>
                    <a:pt x="5412" y="604"/>
                    <a:pt x="5385" y="592"/>
                  </a:cubicBezTo>
                  <a:cubicBezTo>
                    <a:pt x="5371" y="564"/>
                    <a:pt x="5380" y="533"/>
                    <a:pt x="5377" y="503"/>
                  </a:cubicBezTo>
                  <a:cubicBezTo>
                    <a:pt x="5303" y="534"/>
                    <a:pt x="5256" y="612"/>
                    <a:pt x="5214" y="666"/>
                  </a:cubicBezTo>
                  <a:cubicBezTo>
                    <a:pt x="5139" y="596"/>
                    <a:pt x="5072" y="521"/>
                    <a:pt x="4991" y="459"/>
                  </a:cubicBezTo>
                  <a:cubicBezTo>
                    <a:pt x="4993" y="519"/>
                    <a:pt x="4999" y="575"/>
                    <a:pt x="4999" y="637"/>
                  </a:cubicBezTo>
                  <a:cubicBezTo>
                    <a:pt x="4888" y="649"/>
                    <a:pt x="4779" y="622"/>
                    <a:pt x="4665" y="622"/>
                  </a:cubicBezTo>
                  <a:cubicBezTo>
                    <a:pt x="4649" y="658"/>
                    <a:pt x="4662" y="693"/>
                    <a:pt x="4665" y="725"/>
                  </a:cubicBezTo>
                  <a:cubicBezTo>
                    <a:pt x="4536" y="677"/>
                    <a:pt x="4426" y="659"/>
                    <a:pt x="4294" y="659"/>
                  </a:cubicBezTo>
                  <a:cubicBezTo>
                    <a:pt x="4257" y="688"/>
                    <a:pt x="4215" y="705"/>
                    <a:pt x="4183" y="725"/>
                  </a:cubicBezTo>
                  <a:cubicBezTo>
                    <a:pt x="4160" y="631"/>
                    <a:pt x="4185" y="536"/>
                    <a:pt x="4213" y="459"/>
                  </a:cubicBezTo>
                  <a:cubicBezTo>
                    <a:pt x="4115" y="507"/>
                    <a:pt x="4032" y="555"/>
                    <a:pt x="3968" y="637"/>
                  </a:cubicBezTo>
                  <a:cubicBezTo>
                    <a:pt x="3887" y="642"/>
                    <a:pt x="3790" y="670"/>
                    <a:pt x="3723" y="681"/>
                  </a:cubicBezTo>
                  <a:cubicBezTo>
                    <a:pt x="3683" y="607"/>
                    <a:pt x="3636" y="577"/>
                    <a:pt x="3579" y="555"/>
                  </a:cubicBezTo>
                  <a:close/>
                  <a:moveTo>
                    <a:pt x="29515" y="602"/>
                  </a:moveTo>
                  <a:cubicBezTo>
                    <a:pt x="29615" y="584"/>
                    <a:pt x="29808" y="526"/>
                    <a:pt x="29869" y="507"/>
                  </a:cubicBezTo>
                  <a:cubicBezTo>
                    <a:pt x="29936" y="507"/>
                    <a:pt x="29935" y="548"/>
                    <a:pt x="29979" y="575"/>
                  </a:cubicBezTo>
                  <a:cubicBezTo>
                    <a:pt x="30016" y="529"/>
                    <a:pt x="30031" y="395"/>
                    <a:pt x="30033" y="384"/>
                  </a:cubicBezTo>
                  <a:cubicBezTo>
                    <a:pt x="30092" y="426"/>
                    <a:pt x="30105" y="482"/>
                    <a:pt x="30142" y="534"/>
                  </a:cubicBezTo>
                  <a:cubicBezTo>
                    <a:pt x="30192" y="497"/>
                    <a:pt x="30246" y="418"/>
                    <a:pt x="30265" y="384"/>
                  </a:cubicBezTo>
                  <a:cubicBezTo>
                    <a:pt x="30235" y="440"/>
                    <a:pt x="30287" y="507"/>
                    <a:pt x="30292" y="534"/>
                  </a:cubicBezTo>
                  <a:cubicBezTo>
                    <a:pt x="30399" y="552"/>
                    <a:pt x="30486" y="517"/>
                    <a:pt x="30565" y="493"/>
                  </a:cubicBezTo>
                  <a:cubicBezTo>
                    <a:pt x="30642" y="493"/>
                    <a:pt x="30720" y="493"/>
                    <a:pt x="30797" y="493"/>
                  </a:cubicBezTo>
                  <a:cubicBezTo>
                    <a:pt x="30868" y="470"/>
                    <a:pt x="30863" y="389"/>
                    <a:pt x="30892" y="343"/>
                  </a:cubicBezTo>
                  <a:cubicBezTo>
                    <a:pt x="30927" y="347"/>
                    <a:pt x="30938" y="380"/>
                    <a:pt x="30961" y="398"/>
                  </a:cubicBezTo>
                  <a:cubicBezTo>
                    <a:pt x="31027" y="438"/>
                    <a:pt x="31104" y="425"/>
                    <a:pt x="31179" y="425"/>
                  </a:cubicBezTo>
                  <a:cubicBezTo>
                    <a:pt x="31234" y="409"/>
                    <a:pt x="31289" y="389"/>
                    <a:pt x="31343" y="371"/>
                  </a:cubicBezTo>
                  <a:cubicBezTo>
                    <a:pt x="31440" y="345"/>
                    <a:pt x="31389" y="445"/>
                    <a:pt x="31411" y="480"/>
                  </a:cubicBezTo>
                  <a:cubicBezTo>
                    <a:pt x="31657" y="483"/>
                    <a:pt x="31895" y="500"/>
                    <a:pt x="32120" y="521"/>
                  </a:cubicBezTo>
                  <a:cubicBezTo>
                    <a:pt x="32199" y="421"/>
                    <a:pt x="32171" y="329"/>
                    <a:pt x="32161" y="221"/>
                  </a:cubicBezTo>
                  <a:cubicBezTo>
                    <a:pt x="32180" y="311"/>
                    <a:pt x="32219" y="483"/>
                    <a:pt x="32229" y="521"/>
                  </a:cubicBezTo>
                  <a:cubicBezTo>
                    <a:pt x="32262" y="403"/>
                    <a:pt x="32350" y="309"/>
                    <a:pt x="32407" y="234"/>
                  </a:cubicBezTo>
                  <a:cubicBezTo>
                    <a:pt x="32428" y="318"/>
                    <a:pt x="32420" y="407"/>
                    <a:pt x="32420" y="493"/>
                  </a:cubicBezTo>
                  <a:cubicBezTo>
                    <a:pt x="32473" y="466"/>
                    <a:pt x="32501" y="439"/>
                    <a:pt x="32543" y="411"/>
                  </a:cubicBezTo>
                  <a:cubicBezTo>
                    <a:pt x="32554" y="462"/>
                    <a:pt x="32589" y="494"/>
                    <a:pt x="32611" y="534"/>
                  </a:cubicBezTo>
                  <a:cubicBezTo>
                    <a:pt x="32774" y="493"/>
                    <a:pt x="32808" y="401"/>
                    <a:pt x="32870" y="261"/>
                  </a:cubicBezTo>
                  <a:cubicBezTo>
                    <a:pt x="32911" y="351"/>
                    <a:pt x="32868" y="456"/>
                    <a:pt x="32857" y="521"/>
                  </a:cubicBezTo>
                  <a:cubicBezTo>
                    <a:pt x="32925" y="485"/>
                    <a:pt x="32983" y="447"/>
                    <a:pt x="33048" y="411"/>
                  </a:cubicBezTo>
                  <a:cubicBezTo>
                    <a:pt x="33048" y="443"/>
                    <a:pt x="33048" y="475"/>
                    <a:pt x="33048" y="507"/>
                  </a:cubicBezTo>
                  <a:cubicBezTo>
                    <a:pt x="33177" y="486"/>
                    <a:pt x="33293" y="465"/>
                    <a:pt x="33430" y="452"/>
                  </a:cubicBezTo>
                  <a:cubicBezTo>
                    <a:pt x="33844" y="620"/>
                    <a:pt x="34281" y="577"/>
                    <a:pt x="34712" y="616"/>
                  </a:cubicBezTo>
                  <a:cubicBezTo>
                    <a:pt x="34420" y="755"/>
                    <a:pt x="33972" y="707"/>
                    <a:pt x="33689" y="630"/>
                  </a:cubicBezTo>
                  <a:cubicBezTo>
                    <a:pt x="33575" y="630"/>
                    <a:pt x="33461" y="630"/>
                    <a:pt x="33348" y="630"/>
                  </a:cubicBezTo>
                  <a:cubicBezTo>
                    <a:pt x="33280" y="623"/>
                    <a:pt x="33222" y="639"/>
                    <a:pt x="33157" y="643"/>
                  </a:cubicBezTo>
                  <a:cubicBezTo>
                    <a:pt x="33038" y="661"/>
                    <a:pt x="32892" y="634"/>
                    <a:pt x="32802" y="616"/>
                  </a:cubicBezTo>
                  <a:cubicBezTo>
                    <a:pt x="32648" y="632"/>
                    <a:pt x="32485" y="611"/>
                    <a:pt x="32366" y="575"/>
                  </a:cubicBezTo>
                  <a:cubicBezTo>
                    <a:pt x="32410" y="631"/>
                    <a:pt x="32343" y="643"/>
                    <a:pt x="32338" y="657"/>
                  </a:cubicBezTo>
                  <a:cubicBezTo>
                    <a:pt x="32214" y="673"/>
                    <a:pt x="32089" y="644"/>
                    <a:pt x="31997" y="616"/>
                  </a:cubicBezTo>
                  <a:cubicBezTo>
                    <a:pt x="31788" y="580"/>
                    <a:pt x="31572" y="589"/>
                    <a:pt x="31356" y="589"/>
                  </a:cubicBezTo>
                  <a:cubicBezTo>
                    <a:pt x="31356" y="621"/>
                    <a:pt x="31356" y="652"/>
                    <a:pt x="31356" y="684"/>
                  </a:cubicBezTo>
                  <a:cubicBezTo>
                    <a:pt x="31175" y="709"/>
                    <a:pt x="31092" y="626"/>
                    <a:pt x="30947" y="562"/>
                  </a:cubicBezTo>
                  <a:cubicBezTo>
                    <a:pt x="30829" y="575"/>
                    <a:pt x="30737" y="604"/>
                    <a:pt x="30620" y="616"/>
                  </a:cubicBezTo>
                  <a:cubicBezTo>
                    <a:pt x="30484" y="608"/>
                    <a:pt x="30356" y="650"/>
                    <a:pt x="30224" y="671"/>
                  </a:cubicBezTo>
                  <a:cubicBezTo>
                    <a:pt x="30150" y="717"/>
                    <a:pt x="30113" y="637"/>
                    <a:pt x="30088" y="630"/>
                  </a:cubicBezTo>
                  <a:cubicBezTo>
                    <a:pt x="29895" y="633"/>
                    <a:pt x="29695" y="638"/>
                    <a:pt x="29515" y="602"/>
                  </a:cubicBezTo>
                  <a:close/>
                  <a:moveTo>
                    <a:pt x="23053" y="611"/>
                  </a:moveTo>
                  <a:cubicBezTo>
                    <a:pt x="23409" y="636"/>
                    <a:pt x="23790" y="571"/>
                    <a:pt x="24104" y="523"/>
                  </a:cubicBezTo>
                  <a:cubicBezTo>
                    <a:pt x="24205" y="498"/>
                    <a:pt x="24228" y="561"/>
                    <a:pt x="24285" y="578"/>
                  </a:cubicBezTo>
                  <a:cubicBezTo>
                    <a:pt x="24364" y="601"/>
                    <a:pt x="24409" y="545"/>
                    <a:pt x="24449" y="534"/>
                  </a:cubicBezTo>
                  <a:cubicBezTo>
                    <a:pt x="24514" y="504"/>
                    <a:pt x="24572" y="570"/>
                    <a:pt x="24597" y="578"/>
                  </a:cubicBezTo>
                  <a:cubicBezTo>
                    <a:pt x="24709" y="489"/>
                    <a:pt x="24721" y="377"/>
                    <a:pt x="24778" y="283"/>
                  </a:cubicBezTo>
                  <a:cubicBezTo>
                    <a:pt x="24890" y="330"/>
                    <a:pt x="24914" y="432"/>
                    <a:pt x="24959" y="512"/>
                  </a:cubicBezTo>
                  <a:cubicBezTo>
                    <a:pt x="25067" y="511"/>
                    <a:pt x="25161" y="497"/>
                    <a:pt x="25271" y="491"/>
                  </a:cubicBezTo>
                  <a:cubicBezTo>
                    <a:pt x="25316" y="503"/>
                    <a:pt x="25345" y="505"/>
                    <a:pt x="25386" y="512"/>
                  </a:cubicBezTo>
                  <a:cubicBezTo>
                    <a:pt x="25515" y="480"/>
                    <a:pt x="25631" y="404"/>
                    <a:pt x="25714" y="349"/>
                  </a:cubicBezTo>
                  <a:cubicBezTo>
                    <a:pt x="25801" y="380"/>
                    <a:pt x="25876" y="457"/>
                    <a:pt x="25928" y="502"/>
                  </a:cubicBezTo>
                  <a:cubicBezTo>
                    <a:pt x="25991" y="478"/>
                    <a:pt x="26059" y="465"/>
                    <a:pt x="26125" y="447"/>
                  </a:cubicBezTo>
                  <a:cubicBezTo>
                    <a:pt x="26288" y="429"/>
                    <a:pt x="26453" y="436"/>
                    <a:pt x="26618" y="436"/>
                  </a:cubicBezTo>
                  <a:cubicBezTo>
                    <a:pt x="26740" y="432"/>
                    <a:pt x="26787" y="367"/>
                    <a:pt x="26848" y="327"/>
                  </a:cubicBezTo>
                  <a:cubicBezTo>
                    <a:pt x="26971" y="340"/>
                    <a:pt x="27036" y="413"/>
                    <a:pt x="27111" y="458"/>
                  </a:cubicBezTo>
                  <a:cubicBezTo>
                    <a:pt x="27236" y="464"/>
                    <a:pt x="27355" y="427"/>
                    <a:pt x="27472" y="403"/>
                  </a:cubicBezTo>
                  <a:cubicBezTo>
                    <a:pt x="27604" y="416"/>
                    <a:pt x="27702" y="472"/>
                    <a:pt x="27801" y="523"/>
                  </a:cubicBezTo>
                  <a:cubicBezTo>
                    <a:pt x="27938" y="523"/>
                    <a:pt x="28074" y="523"/>
                    <a:pt x="28211" y="523"/>
                  </a:cubicBezTo>
                  <a:cubicBezTo>
                    <a:pt x="28325" y="459"/>
                    <a:pt x="28277" y="402"/>
                    <a:pt x="28277" y="349"/>
                  </a:cubicBezTo>
                  <a:cubicBezTo>
                    <a:pt x="28353" y="396"/>
                    <a:pt x="28358" y="450"/>
                    <a:pt x="28392" y="502"/>
                  </a:cubicBezTo>
                  <a:cubicBezTo>
                    <a:pt x="28488" y="495"/>
                    <a:pt x="28550" y="436"/>
                    <a:pt x="28606" y="403"/>
                  </a:cubicBezTo>
                  <a:cubicBezTo>
                    <a:pt x="28592" y="461"/>
                    <a:pt x="28614" y="527"/>
                    <a:pt x="28622" y="578"/>
                  </a:cubicBezTo>
                  <a:cubicBezTo>
                    <a:pt x="28859" y="558"/>
                    <a:pt x="29105" y="567"/>
                    <a:pt x="29345" y="567"/>
                  </a:cubicBezTo>
                  <a:cubicBezTo>
                    <a:pt x="29416" y="587"/>
                    <a:pt x="29491" y="624"/>
                    <a:pt x="29542" y="643"/>
                  </a:cubicBezTo>
                  <a:cubicBezTo>
                    <a:pt x="29171" y="748"/>
                    <a:pt x="28810" y="685"/>
                    <a:pt x="28458" y="622"/>
                  </a:cubicBezTo>
                  <a:cubicBezTo>
                    <a:pt x="28344" y="635"/>
                    <a:pt x="28219" y="632"/>
                    <a:pt x="28096" y="632"/>
                  </a:cubicBezTo>
                  <a:cubicBezTo>
                    <a:pt x="27827" y="572"/>
                    <a:pt x="27520" y="588"/>
                    <a:pt x="27259" y="556"/>
                  </a:cubicBezTo>
                  <a:cubicBezTo>
                    <a:pt x="27108" y="562"/>
                    <a:pt x="26960" y="555"/>
                    <a:pt x="26815" y="545"/>
                  </a:cubicBezTo>
                  <a:cubicBezTo>
                    <a:pt x="26881" y="547"/>
                    <a:pt x="26873" y="592"/>
                    <a:pt x="26897" y="611"/>
                  </a:cubicBezTo>
                  <a:cubicBezTo>
                    <a:pt x="26657" y="635"/>
                    <a:pt x="26482" y="578"/>
                    <a:pt x="26256" y="578"/>
                  </a:cubicBezTo>
                  <a:cubicBezTo>
                    <a:pt x="26078" y="588"/>
                    <a:pt x="25900" y="589"/>
                    <a:pt x="25714" y="589"/>
                  </a:cubicBezTo>
                  <a:cubicBezTo>
                    <a:pt x="25580" y="606"/>
                    <a:pt x="25440" y="600"/>
                    <a:pt x="25304" y="600"/>
                  </a:cubicBezTo>
                  <a:cubicBezTo>
                    <a:pt x="25181" y="528"/>
                    <a:pt x="25249" y="627"/>
                    <a:pt x="25238" y="632"/>
                  </a:cubicBezTo>
                  <a:cubicBezTo>
                    <a:pt x="25140" y="648"/>
                    <a:pt x="24915" y="624"/>
                    <a:pt x="24876" y="622"/>
                  </a:cubicBezTo>
                  <a:cubicBezTo>
                    <a:pt x="24789" y="608"/>
                    <a:pt x="24734" y="643"/>
                    <a:pt x="24663" y="654"/>
                  </a:cubicBezTo>
                  <a:cubicBezTo>
                    <a:pt x="24493" y="654"/>
                    <a:pt x="24323" y="654"/>
                    <a:pt x="24154" y="654"/>
                  </a:cubicBezTo>
                  <a:cubicBezTo>
                    <a:pt x="23728" y="596"/>
                    <a:pt x="23328" y="793"/>
                    <a:pt x="23053" y="611"/>
                  </a:cubicBezTo>
                  <a:close/>
                  <a:moveTo>
                    <a:pt x="15243" y="234"/>
                  </a:moveTo>
                  <a:cubicBezTo>
                    <a:pt x="15231" y="327"/>
                    <a:pt x="15220" y="421"/>
                    <a:pt x="15218" y="520"/>
                  </a:cubicBezTo>
                  <a:cubicBezTo>
                    <a:pt x="15109" y="536"/>
                    <a:pt x="15023" y="513"/>
                    <a:pt x="14948" y="662"/>
                  </a:cubicBezTo>
                  <a:cubicBezTo>
                    <a:pt x="15057" y="649"/>
                    <a:pt x="15179" y="645"/>
                    <a:pt x="15294" y="649"/>
                  </a:cubicBezTo>
                  <a:cubicBezTo>
                    <a:pt x="15502" y="649"/>
                    <a:pt x="15653" y="718"/>
                    <a:pt x="15867" y="701"/>
                  </a:cubicBezTo>
                  <a:cubicBezTo>
                    <a:pt x="16007" y="701"/>
                    <a:pt x="16138" y="703"/>
                    <a:pt x="16272" y="649"/>
                  </a:cubicBezTo>
                  <a:cubicBezTo>
                    <a:pt x="16301" y="666"/>
                    <a:pt x="16336" y="666"/>
                    <a:pt x="16365" y="701"/>
                  </a:cubicBezTo>
                  <a:cubicBezTo>
                    <a:pt x="16504" y="701"/>
                    <a:pt x="16644" y="706"/>
                    <a:pt x="16778" y="688"/>
                  </a:cubicBezTo>
                  <a:cubicBezTo>
                    <a:pt x="16880" y="688"/>
                    <a:pt x="16954" y="693"/>
                    <a:pt x="17040" y="610"/>
                  </a:cubicBezTo>
                  <a:cubicBezTo>
                    <a:pt x="17076" y="636"/>
                    <a:pt x="17121" y="658"/>
                    <a:pt x="17158" y="701"/>
                  </a:cubicBezTo>
                  <a:cubicBezTo>
                    <a:pt x="17286" y="701"/>
                    <a:pt x="17411" y="701"/>
                    <a:pt x="17537" y="688"/>
                  </a:cubicBezTo>
                  <a:cubicBezTo>
                    <a:pt x="17403" y="625"/>
                    <a:pt x="17295" y="573"/>
                    <a:pt x="17174" y="481"/>
                  </a:cubicBezTo>
                  <a:cubicBezTo>
                    <a:pt x="17137" y="500"/>
                    <a:pt x="17078" y="526"/>
                    <a:pt x="17031" y="519"/>
                  </a:cubicBezTo>
                  <a:cubicBezTo>
                    <a:pt x="17016" y="460"/>
                    <a:pt x="17010" y="400"/>
                    <a:pt x="16980" y="325"/>
                  </a:cubicBezTo>
                  <a:cubicBezTo>
                    <a:pt x="16825" y="397"/>
                    <a:pt x="16709" y="618"/>
                    <a:pt x="16550" y="662"/>
                  </a:cubicBezTo>
                  <a:cubicBezTo>
                    <a:pt x="16483" y="513"/>
                    <a:pt x="16406" y="325"/>
                    <a:pt x="16280" y="325"/>
                  </a:cubicBezTo>
                  <a:cubicBezTo>
                    <a:pt x="16263" y="356"/>
                    <a:pt x="16221" y="432"/>
                    <a:pt x="16179" y="455"/>
                  </a:cubicBezTo>
                  <a:cubicBezTo>
                    <a:pt x="16098" y="399"/>
                    <a:pt x="16048" y="330"/>
                    <a:pt x="15960" y="364"/>
                  </a:cubicBezTo>
                  <a:cubicBezTo>
                    <a:pt x="15932" y="403"/>
                    <a:pt x="15912" y="465"/>
                    <a:pt x="15876" y="481"/>
                  </a:cubicBezTo>
                  <a:cubicBezTo>
                    <a:pt x="15836" y="399"/>
                    <a:pt x="15796" y="303"/>
                    <a:pt x="15715" y="273"/>
                  </a:cubicBezTo>
                  <a:cubicBezTo>
                    <a:pt x="15676" y="342"/>
                    <a:pt x="15639" y="403"/>
                    <a:pt x="15623" y="507"/>
                  </a:cubicBezTo>
                  <a:cubicBezTo>
                    <a:pt x="15559" y="376"/>
                    <a:pt x="15497" y="303"/>
                    <a:pt x="15386" y="260"/>
                  </a:cubicBezTo>
                  <a:cubicBezTo>
                    <a:pt x="15398" y="304"/>
                    <a:pt x="15444" y="370"/>
                    <a:pt x="15420" y="494"/>
                  </a:cubicBezTo>
                  <a:cubicBezTo>
                    <a:pt x="15345" y="430"/>
                    <a:pt x="15302" y="337"/>
                    <a:pt x="15243" y="234"/>
                  </a:cubicBezTo>
                  <a:close/>
                  <a:moveTo>
                    <a:pt x="21169" y="74"/>
                  </a:moveTo>
                  <a:cubicBezTo>
                    <a:pt x="21100" y="230"/>
                    <a:pt x="21040" y="396"/>
                    <a:pt x="21039" y="580"/>
                  </a:cubicBezTo>
                  <a:cubicBezTo>
                    <a:pt x="21022" y="435"/>
                    <a:pt x="21021" y="327"/>
                    <a:pt x="20927" y="218"/>
                  </a:cubicBezTo>
                  <a:lnTo>
                    <a:pt x="20927" y="522"/>
                  </a:lnTo>
                  <a:cubicBezTo>
                    <a:pt x="20792" y="561"/>
                    <a:pt x="20622" y="602"/>
                    <a:pt x="20469" y="609"/>
                  </a:cubicBezTo>
                  <a:cubicBezTo>
                    <a:pt x="20377" y="589"/>
                    <a:pt x="20289" y="544"/>
                    <a:pt x="20195" y="537"/>
                  </a:cubicBezTo>
                  <a:cubicBezTo>
                    <a:pt x="20103" y="547"/>
                    <a:pt x="20018" y="565"/>
                    <a:pt x="19930" y="595"/>
                  </a:cubicBezTo>
                  <a:cubicBezTo>
                    <a:pt x="19870" y="519"/>
                    <a:pt x="19815" y="431"/>
                    <a:pt x="19716" y="421"/>
                  </a:cubicBezTo>
                  <a:cubicBezTo>
                    <a:pt x="19655" y="465"/>
                    <a:pt x="19585" y="517"/>
                    <a:pt x="19514" y="562"/>
                  </a:cubicBezTo>
                  <a:cubicBezTo>
                    <a:pt x="19414" y="471"/>
                    <a:pt x="19271" y="557"/>
                    <a:pt x="19172" y="599"/>
                  </a:cubicBezTo>
                  <a:cubicBezTo>
                    <a:pt x="19133" y="593"/>
                    <a:pt x="19121" y="542"/>
                    <a:pt x="19097" y="514"/>
                  </a:cubicBezTo>
                  <a:cubicBezTo>
                    <a:pt x="18990" y="529"/>
                    <a:pt x="18900" y="590"/>
                    <a:pt x="18798" y="652"/>
                  </a:cubicBezTo>
                  <a:cubicBezTo>
                    <a:pt x="18785" y="623"/>
                    <a:pt x="18808" y="569"/>
                    <a:pt x="18760" y="567"/>
                  </a:cubicBezTo>
                  <a:cubicBezTo>
                    <a:pt x="18617" y="583"/>
                    <a:pt x="18480" y="661"/>
                    <a:pt x="18334" y="652"/>
                  </a:cubicBezTo>
                  <a:cubicBezTo>
                    <a:pt x="18326" y="597"/>
                    <a:pt x="18324" y="538"/>
                    <a:pt x="18297" y="493"/>
                  </a:cubicBezTo>
                  <a:cubicBezTo>
                    <a:pt x="18230" y="518"/>
                    <a:pt x="18188" y="532"/>
                    <a:pt x="18147" y="631"/>
                  </a:cubicBezTo>
                  <a:cubicBezTo>
                    <a:pt x="18118" y="569"/>
                    <a:pt x="18111" y="523"/>
                    <a:pt x="18057" y="524"/>
                  </a:cubicBezTo>
                  <a:cubicBezTo>
                    <a:pt x="18021" y="553"/>
                    <a:pt x="17978" y="586"/>
                    <a:pt x="17938" y="610"/>
                  </a:cubicBezTo>
                  <a:cubicBezTo>
                    <a:pt x="17891" y="551"/>
                    <a:pt x="17873" y="525"/>
                    <a:pt x="17803" y="503"/>
                  </a:cubicBezTo>
                  <a:cubicBezTo>
                    <a:pt x="17756" y="503"/>
                    <a:pt x="17707" y="509"/>
                    <a:pt x="17661" y="524"/>
                  </a:cubicBezTo>
                  <a:cubicBezTo>
                    <a:pt x="17711" y="619"/>
                    <a:pt x="17825" y="655"/>
                    <a:pt x="17870" y="684"/>
                  </a:cubicBezTo>
                  <a:cubicBezTo>
                    <a:pt x="17916" y="713"/>
                    <a:pt x="17972" y="706"/>
                    <a:pt x="18027" y="706"/>
                  </a:cubicBezTo>
                  <a:cubicBezTo>
                    <a:pt x="18072" y="713"/>
                    <a:pt x="18122" y="701"/>
                    <a:pt x="18162" y="695"/>
                  </a:cubicBezTo>
                  <a:cubicBezTo>
                    <a:pt x="18252" y="745"/>
                    <a:pt x="18327" y="747"/>
                    <a:pt x="18409" y="695"/>
                  </a:cubicBezTo>
                  <a:cubicBezTo>
                    <a:pt x="18536" y="698"/>
                    <a:pt x="18658" y="723"/>
                    <a:pt x="18783" y="706"/>
                  </a:cubicBezTo>
                  <a:cubicBezTo>
                    <a:pt x="19012" y="872"/>
                    <a:pt x="19185" y="720"/>
                    <a:pt x="19382" y="646"/>
                  </a:cubicBezTo>
                  <a:cubicBezTo>
                    <a:pt x="19367" y="657"/>
                    <a:pt x="19353" y="668"/>
                    <a:pt x="19340" y="682"/>
                  </a:cubicBezTo>
                  <a:cubicBezTo>
                    <a:pt x="19465" y="700"/>
                    <a:pt x="19708" y="778"/>
                    <a:pt x="19910" y="798"/>
                  </a:cubicBezTo>
                  <a:cubicBezTo>
                    <a:pt x="20024" y="725"/>
                    <a:pt x="20145" y="728"/>
                    <a:pt x="20266" y="682"/>
                  </a:cubicBezTo>
                  <a:cubicBezTo>
                    <a:pt x="20365" y="721"/>
                    <a:pt x="20492" y="732"/>
                    <a:pt x="20602" y="769"/>
                  </a:cubicBezTo>
                  <a:cubicBezTo>
                    <a:pt x="20709" y="784"/>
                    <a:pt x="20831" y="806"/>
                    <a:pt x="20927" y="740"/>
                  </a:cubicBezTo>
                  <a:cubicBezTo>
                    <a:pt x="20999" y="682"/>
                    <a:pt x="21039" y="638"/>
                    <a:pt x="21161" y="711"/>
                  </a:cubicBezTo>
                  <a:cubicBezTo>
                    <a:pt x="21194" y="721"/>
                    <a:pt x="21216" y="746"/>
                    <a:pt x="21253" y="740"/>
                  </a:cubicBezTo>
                  <a:cubicBezTo>
                    <a:pt x="21465" y="740"/>
                    <a:pt x="21679" y="780"/>
                    <a:pt x="21893" y="740"/>
                  </a:cubicBezTo>
                  <a:cubicBezTo>
                    <a:pt x="21706" y="667"/>
                    <a:pt x="21504" y="579"/>
                    <a:pt x="21283" y="624"/>
                  </a:cubicBezTo>
                  <a:cubicBezTo>
                    <a:pt x="21252" y="536"/>
                    <a:pt x="21215" y="449"/>
                    <a:pt x="21232" y="319"/>
                  </a:cubicBezTo>
                  <a:cubicBezTo>
                    <a:pt x="21207" y="352"/>
                    <a:pt x="21196" y="463"/>
                    <a:pt x="21131" y="450"/>
                  </a:cubicBezTo>
                  <a:cubicBezTo>
                    <a:pt x="21131" y="363"/>
                    <a:pt x="21126" y="200"/>
                    <a:pt x="21169" y="74"/>
                  </a:cubicBezTo>
                  <a:close/>
                  <a:moveTo>
                    <a:pt x="21202" y="0"/>
                  </a:moveTo>
                  <a:cubicBezTo>
                    <a:pt x="21188" y="23"/>
                    <a:pt x="21178" y="48"/>
                    <a:pt x="21169" y="74"/>
                  </a:cubicBezTo>
                  <a:cubicBezTo>
                    <a:pt x="21180" y="50"/>
                    <a:pt x="21190" y="25"/>
                    <a:pt x="21202" y="0"/>
                  </a:cubicBezTo>
                  <a:close/>
                </a:path>
              </a:pathLst>
            </a:custGeom>
            <a:solidFill>
              <a:srgbClr val="7EA31A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9" name="Google Shape;5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382" y="3349104"/>
            <a:ext cx="1596240" cy="327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0888" y="3349104"/>
            <a:ext cx="1820508" cy="3278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22"/>
          <p:cNvGrpSpPr/>
          <p:nvPr/>
        </p:nvGrpSpPr>
        <p:grpSpPr>
          <a:xfrm>
            <a:off x="1052703" y="3793379"/>
            <a:ext cx="1423143" cy="1423143"/>
            <a:chOff x="5214137" y="2414931"/>
            <a:chExt cx="2468969" cy="2468969"/>
          </a:xfrm>
        </p:grpSpPr>
        <p:sp>
          <p:nvSpPr>
            <p:cNvPr id="602" name="Google Shape;602;p22"/>
            <p:cNvSpPr/>
            <p:nvPr/>
          </p:nvSpPr>
          <p:spPr>
            <a:xfrm>
              <a:off x="5214137" y="2414931"/>
              <a:ext cx="2468969" cy="2468969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3" name="Google Shape;603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99665" y="3077143"/>
              <a:ext cx="2313462" cy="14728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4" name="Google Shape;604;p22"/>
          <p:cNvGrpSpPr/>
          <p:nvPr/>
        </p:nvGrpSpPr>
        <p:grpSpPr>
          <a:xfrm>
            <a:off x="690748" y="1974010"/>
            <a:ext cx="1870682" cy="1423143"/>
            <a:chOff x="6910292" y="1060057"/>
            <a:chExt cx="3245391" cy="2468969"/>
          </a:xfrm>
        </p:grpSpPr>
        <p:sp>
          <p:nvSpPr>
            <p:cNvPr id="605" name="Google Shape;605;p22"/>
            <p:cNvSpPr/>
            <p:nvPr/>
          </p:nvSpPr>
          <p:spPr>
            <a:xfrm>
              <a:off x="7686714" y="1060057"/>
              <a:ext cx="2468969" cy="2468969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6" name="Google Shape;606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86713" y="1625522"/>
              <a:ext cx="2468970" cy="1903504"/>
            </a:xfrm>
            <a:custGeom>
              <a:rect b="b" l="l" r="r" t="t"/>
              <a:pathLst>
                <a:path extrusionOk="0" h="1903504" w="2468970">
                  <a:moveTo>
                    <a:pt x="199328" y="0"/>
                  </a:moveTo>
                  <a:lnTo>
                    <a:pt x="2269643" y="0"/>
                  </a:lnTo>
                  <a:lnTo>
                    <a:pt x="2371958" y="188502"/>
                  </a:lnTo>
                  <a:cubicBezTo>
                    <a:pt x="2434427" y="336194"/>
                    <a:pt x="2468970" y="498572"/>
                    <a:pt x="2468970" y="669019"/>
                  </a:cubicBezTo>
                  <a:cubicBezTo>
                    <a:pt x="2468970" y="1350806"/>
                    <a:pt x="1916272" y="1903504"/>
                    <a:pt x="1234485" y="1903504"/>
                  </a:cubicBezTo>
                  <a:cubicBezTo>
                    <a:pt x="552698" y="1903504"/>
                    <a:pt x="0" y="1350806"/>
                    <a:pt x="0" y="669019"/>
                  </a:cubicBezTo>
                  <a:cubicBezTo>
                    <a:pt x="0" y="498572"/>
                    <a:pt x="34544" y="336194"/>
                    <a:pt x="97012" y="188502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07" name="Google Shape;607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10292" y="1614222"/>
              <a:ext cx="2633758" cy="19148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8" name="Google Shape;608;p22"/>
          <p:cNvSpPr/>
          <p:nvPr/>
        </p:nvSpPr>
        <p:spPr>
          <a:xfrm>
            <a:off x="4614683" y="672691"/>
            <a:ext cx="4586299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Hewan Omnivora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9" name="Google Shape;609;p22"/>
          <p:cNvSpPr/>
          <p:nvPr/>
        </p:nvSpPr>
        <p:spPr>
          <a:xfrm>
            <a:off x="3296411" y="2476466"/>
            <a:ext cx="5035403" cy="1632082"/>
          </a:xfrm>
          <a:prstGeom prst="roundRect">
            <a:avLst>
              <a:gd fmla="val 23149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Omnivora </a:t>
            </a:r>
            <a:r>
              <a:rPr b="0" i="0" lang="en-US" sz="24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makanannya berasal dari tumbuhan maupun daging dari hewan lain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0" name="Google Shape;610;p22">
            <a:hlinkClick action="ppaction://hlinksldjump" r:id="rId8"/>
          </p:cNvPr>
          <p:cNvSpPr/>
          <p:nvPr/>
        </p:nvSpPr>
        <p:spPr>
          <a:xfrm>
            <a:off x="-323850" y="-1050900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1" name="Google Shape;611;p22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2">
            <a:hlinkClick action="ppaction://hlinkshowjump?jump=nextslide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58899" y="5921952"/>
            <a:ext cx="73653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2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30977" y="5921952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9EC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3"/>
          <p:cNvGrpSpPr/>
          <p:nvPr/>
        </p:nvGrpSpPr>
        <p:grpSpPr>
          <a:xfrm>
            <a:off x="0" y="-25"/>
            <a:ext cx="12192000" cy="5299200"/>
            <a:chOff x="0" y="-1"/>
            <a:chExt cx="12192000" cy="5299200"/>
          </a:xfrm>
        </p:grpSpPr>
        <p:sp>
          <p:nvSpPr>
            <p:cNvPr id="620" name="Google Shape;620;p23"/>
            <p:cNvSpPr/>
            <p:nvPr/>
          </p:nvSpPr>
          <p:spPr>
            <a:xfrm>
              <a:off x="0" y="-1"/>
              <a:ext cx="12192000" cy="5299200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23"/>
          <p:cNvGrpSpPr/>
          <p:nvPr/>
        </p:nvGrpSpPr>
        <p:grpSpPr>
          <a:xfrm>
            <a:off x="0" y="0"/>
            <a:ext cx="12192000" cy="5299175"/>
            <a:chOff x="0" y="0"/>
            <a:chExt cx="12192000" cy="5299175"/>
          </a:xfrm>
        </p:grpSpPr>
        <p:sp>
          <p:nvSpPr>
            <p:cNvPr id="626" name="Google Shape;626;p23"/>
            <p:cNvSpPr/>
            <p:nvPr/>
          </p:nvSpPr>
          <p:spPr>
            <a:xfrm>
              <a:off x="0" y="0"/>
              <a:ext cx="12192000" cy="52991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-194334" y="1021520"/>
            <a:ext cx="12580669" cy="5855530"/>
            <a:chOff x="-195954" y="1432275"/>
            <a:chExt cx="12580669" cy="5855530"/>
          </a:xfrm>
        </p:grpSpPr>
        <p:grpSp>
          <p:nvGrpSpPr>
            <p:cNvPr id="632" name="Google Shape;632;p23"/>
            <p:cNvGrpSpPr/>
            <p:nvPr/>
          </p:nvGrpSpPr>
          <p:grpSpPr>
            <a:xfrm>
              <a:off x="-74541" y="1432275"/>
              <a:ext cx="12274131" cy="5855530"/>
              <a:chOff x="-74541" y="1432275"/>
              <a:chExt cx="12274131" cy="5855530"/>
            </a:xfrm>
          </p:grpSpPr>
          <p:grpSp>
            <p:nvGrpSpPr>
              <p:cNvPr id="633" name="Google Shape;633;p23"/>
              <p:cNvGrpSpPr/>
              <p:nvPr/>
            </p:nvGrpSpPr>
            <p:grpSpPr>
              <a:xfrm>
                <a:off x="-26260" y="1432275"/>
                <a:ext cx="10011256" cy="4535166"/>
                <a:chOff x="-195954" y="2168920"/>
                <a:chExt cx="7277566" cy="3296786"/>
              </a:xfrm>
            </p:grpSpPr>
            <p:sp>
              <p:nvSpPr>
                <p:cNvPr id="634" name="Google Shape;634;p23"/>
                <p:cNvSpPr/>
                <p:nvPr/>
              </p:nvSpPr>
              <p:spPr>
                <a:xfrm flipH="1">
                  <a:off x="-195954" y="2168920"/>
                  <a:ext cx="7277566" cy="3268616"/>
                </a:xfrm>
                <a:custGeom>
                  <a:rect b="b" l="l" r="r" t="t"/>
                  <a:pathLst>
                    <a:path extrusionOk="0" h="9073" w="20081">
                      <a:moveTo>
                        <a:pt x="0" y="8921"/>
                      </a:moveTo>
                      <a:lnTo>
                        <a:pt x="3176" y="6392"/>
                      </a:lnTo>
                      <a:lnTo>
                        <a:pt x="5258" y="4671"/>
                      </a:lnTo>
                      <a:lnTo>
                        <a:pt x="5576" y="4253"/>
                      </a:lnTo>
                      <a:lnTo>
                        <a:pt x="6050" y="4253"/>
                      </a:lnTo>
                      <a:lnTo>
                        <a:pt x="6514" y="3597"/>
                      </a:lnTo>
                      <a:lnTo>
                        <a:pt x="6732" y="3943"/>
                      </a:lnTo>
                      <a:lnTo>
                        <a:pt x="8157" y="2597"/>
                      </a:lnTo>
                      <a:lnTo>
                        <a:pt x="8562" y="2827"/>
                      </a:lnTo>
                      <a:lnTo>
                        <a:pt x="10428" y="409"/>
                      </a:lnTo>
                      <a:lnTo>
                        <a:pt x="11132" y="0"/>
                      </a:lnTo>
                      <a:lnTo>
                        <a:pt x="11480" y="1059"/>
                      </a:lnTo>
                      <a:lnTo>
                        <a:pt x="11449" y="1279"/>
                      </a:lnTo>
                      <a:lnTo>
                        <a:pt x="11563" y="1354"/>
                      </a:lnTo>
                      <a:lnTo>
                        <a:pt x="11782" y="1944"/>
                      </a:lnTo>
                      <a:lnTo>
                        <a:pt x="12183" y="2609"/>
                      </a:lnTo>
                      <a:lnTo>
                        <a:pt x="12576" y="2246"/>
                      </a:lnTo>
                      <a:lnTo>
                        <a:pt x="13060" y="2602"/>
                      </a:lnTo>
                      <a:lnTo>
                        <a:pt x="13340" y="3245"/>
                      </a:lnTo>
                      <a:lnTo>
                        <a:pt x="14652" y="4449"/>
                      </a:lnTo>
                      <a:lnTo>
                        <a:pt x="15730" y="4557"/>
                      </a:lnTo>
                      <a:lnTo>
                        <a:pt x="16691" y="4300"/>
                      </a:lnTo>
                      <a:lnTo>
                        <a:pt x="17412" y="5195"/>
                      </a:lnTo>
                      <a:lnTo>
                        <a:pt x="18923" y="6206"/>
                      </a:lnTo>
                      <a:cubicBezTo>
                        <a:pt x="18923" y="6206"/>
                        <a:pt x="19438" y="7074"/>
                        <a:pt x="19545" y="7846"/>
                      </a:cubicBezTo>
                      <a:cubicBezTo>
                        <a:pt x="19652" y="8618"/>
                        <a:pt x="20081" y="8811"/>
                        <a:pt x="20081" y="8811"/>
                      </a:cubicBezTo>
                      <a:lnTo>
                        <a:pt x="19745" y="9073"/>
                      </a:lnTo>
                      <a:lnTo>
                        <a:pt x="19745" y="8921"/>
                      </a:lnTo>
                      <a:lnTo>
                        <a:pt x="0" y="8921"/>
                      </a:lnTo>
                      <a:close/>
                    </a:path>
                  </a:pathLst>
                </a:custGeom>
                <a:solidFill>
                  <a:srgbClr val="6A7E8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1202098" y="4085265"/>
                  <a:ext cx="4330597" cy="1380441"/>
                </a:xfrm>
                <a:custGeom>
                  <a:rect b="b" l="l" r="r" t="t"/>
                  <a:pathLst>
                    <a:path extrusionOk="0" h="3832" w="11949">
                      <a:moveTo>
                        <a:pt x="0" y="3832"/>
                      </a:moveTo>
                      <a:cubicBezTo>
                        <a:pt x="2044" y="2529"/>
                        <a:pt x="6100" y="0"/>
                        <a:pt x="6569" y="139"/>
                      </a:cubicBezTo>
                      <a:cubicBezTo>
                        <a:pt x="8594" y="739"/>
                        <a:pt x="10328" y="2421"/>
                        <a:pt x="11949" y="3832"/>
                      </a:cubicBezTo>
                      <a:lnTo>
                        <a:pt x="0" y="3832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3134488" y="4002140"/>
                  <a:ext cx="2398207" cy="1380441"/>
                </a:xfrm>
                <a:custGeom>
                  <a:rect b="b" l="l" r="r" t="t"/>
                  <a:pathLst>
                    <a:path extrusionOk="0" h="3833" w="6618">
                      <a:moveTo>
                        <a:pt x="6618" y="154"/>
                      </a:moveTo>
                      <a:cubicBezTo>
                        <a:pt x="6545" y="574"/>
                        <a:pt x="6318" y="1348"/>
                        <a:pt x="5615" y="1887"/>
                      </a:cubicBezTo>
                      <a:cubicBezTo>
                        <a:pt x="4919" y="2422"/>
                        <a:pt x="3294" y="3325"/>
                        <a:pt x="2354" y="3833"/>
                      </a:cubicBezTo>
                      <a:lnTo>
                        <a:pt x="0" y="3833"/>
                      </a:lnTo>
                      <a:cubicBezTo>
                        <a:pt x="2044" y="2530"/>
                        <a:pt x="6100" y="0"/>
                        <a:pt x="6569" y="140"/>
                      </a:cubicBezTo>
                      <a:cubicBezTo>
                        <a:pt x="6586" y="144"/>
                        <a:pt x="6602" y="149"/>
                        <a:pt x="6618" y="154"/>
                      </a:cubicBez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flipH="1">
                  <a:off x="2125318" y="3296091"/>
                  <a:ext cx="798801" cy="703660"/>
                </a:xfrm>
                <a:custGeom>
                  <a:rect b="b" l="l" r="r" t="t"/>
                  <a:pathLst>
                    <a:path extrusionOk="0" h="1953" w="2203">
                      <a:moveTo>
                        <a:pt x="1818" y="0"/>
                      </a:moveTo>
                      <a:cubicBezTo>
                        <a:pt x="1439" y="230"/>
                        <a:pt x="552" y="856"/>
                        <a:pt x="0" y="1953"/>
                      </a:cubicBezTo>
                      <a:cubicBezTo>
                        <a:pt x="709" y="1127"/>
                        <a:pt x="1605" y="558"/>
                        <a:pt x="2203" y="423"/>
                      </a:cubicBezTo>
                      <a:lnTo>
                        <a:pt x="1868" y="116"/>
                      </a:lnTo>
                      <a:lnTo>
                        <a:pt x="1818" y="0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flipH="1">
                  <a:off x="2181817" y="2978309"/>
                  <a:ext cx="1289863" cy="979032"/>
                </a:xfrm>
                <a:custGeom>
                  <a:rect b="b" l="l" r="r" t="t"/>
                  <a:pathLst>
                    <a:path extrusionOk="0" h="2718" w="3560">
                      <a:moveTo>
                        <a:pt x="2600" y="16"/>
                      </a:moveTo>
                      <a:lnTo>
                        <a:pt x="2641" y="953"/>
                      </a:lnTo>
                      <a:cubicBezTo>
                        <a:pt x="2402" y="1216"/>
                        <a:pt x="2163" y="1478"/>
                        <a:pt x="1924" y="1741"/>
                      </a:cubicBezTo>
                      <a:cubicBezTo>
                        <a:pt x="1924" y="1741"/>
                        <a:pt x="1704" y="1671"/>
                        <a:pt x="1126" y="1631"/>
                      </a:cubicBezTo>
                      <a:cubicBezTo>
                        <a:pt x="548" y="1591"/>
                        <a:pt x="279" y="2209"/>
                        <a:pt x="279" y="2209"/>
                      </a:cubicBezTo>
                      <a:cubicBezTo>
                        <a:pt x="186" y="2379"/>
                        <a:pt x="93" y="2548"/>
                        <a:pt x="0" y="2718"/>
                      </a:cubicBezTo>
                      <a:cubicBezTo>
                        <a:pt x="669" y="2065"/>
                        <a:pt x="1126" y="1631"/>
                        <a:pt x="1605" y="2229"/>
                      </a:cubicBezTo>
                      <a:cubicBezTo>
                        <a:pt x="1786" y="2456"/>
                        <a:pt x="2332" y="1845"/>
                        <a:pt x="2981" y="1473"/>
                      </a:cubicBezTo>
                      <a:cubicBezTo>
                        <a:pt x="3176" y="1360"/>
                        <a:pt x="3374" y="1256"/>
                        <a:pt x="3560" y="1164"/>
                      </a:cubicBezTo>
                      <a:lnTo>
                        <a:pt x="3380" y="999"/>
                      </a:lnTo>
                      <a:lnTo>
                        <a:pt x="3100" y="356"/>
                      </a:lnTo>
                      <a:lnTo>
                        <a:pt x="2616" y="0"/>
                      </a:lnTo>
                      <a:lnTo>
                        <a:pt x="2600" y="16"/>
                      </a:lnTo>
                      <a:close/>
                    </a:path>
                  </a:pathLst>
                </a:custGeom>
                <a:solidFill>
                  <a:srgbClr val="5F7078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flipH="1">
                  <a:off x="3023292" y="2168920"/>
                  <a:ext cx="955076" cy="1250819"/>
                </a:xfrm>
                <a:custGeom>
                  <a:rect b="b" l="l" r="r" t="t"/>
                  <a:pathLst>
                    <a:path extrusionOk="0" h="3471" w="2636">
                      <a:moveTo>
                        <a:pt x="2636" y="203"/>
                      </a:moveTo>
                      <a:lnTo>
                        <a:pt x="1055" y="3471"/>
                      </a:lnTo>
                      <a:lnTo>
                        <a:pt x="0" y="2827"/>
                      </a:lnTo>
                      <a:lnTo>
                        <a:pt x="1866" y="409"/>
                      </a:lnTo>
                      <a:lnTo>
                        <a:pt x="2570" y="0"/>
                      </a:lnTo>
                      <a:lnTo>
                        <a:pt x="2636" y="203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flipH="1">
                  <a:off x="2725771" y="2360067"/>
                  <a:ext cx="617884" cy="857773"/>
                </a:xfrm>
                <a:custGeom>
                  <a:rect b="b" l="l" r="r" t="t"/>
                  <a:pathLst>
                    <a:path extrusionOk="0" h="2381" w="1706">
                      <a:moveTo>
                        <a:pt x="993" y="0"/>
                      </a:moveTo>
                      <a:cubicBezTo>
                        <a:pt x="993" y="0"/>
                        <a:pt x="1380" y="1379"/>
                        <a:pt x="927" y="1627"/>
                      </a:cubicBezTo>
                      <a:cubicBezTo>
                        <a:pt x="474" y="1874"/>
                        <a:pt x="0" y="2338"/>
                        <a:pt x="0" y="2338"/>
                      </a:cubicBezTo>
                      <a:lnTo>
                        <a:pt x="1121" y="2381"/>
                      </a:lnTo>
                      <a:lnTo>
                        <a:pt x="1706" y="1807"/>
                      </a:lnTo>
                      <a:lnTo>
                        <a:pt x="1469" y="1414"/>
                      </a:lnTo>
                      <a:lnTo>
                        <a:pt x="1250" y="824"/>
                      </a:lnTo>
                      <a:lnTo>
                        <a:pt x="1136" y="749"/>
                      </a:lnTo>
                      <a:lnTo>
                        <a:pt x="1167" y="529"/>
                      </a:lnTo>
                      <a:lnTo>
                        <a:pt x="993" y="0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23"/>
                <p:cNvSpPr/>
                <p:nvPr/>
              </p:nvSpPr>
              <p:spPr>
                <a:xfrm flipH="1">
                  <a:off x="4067925" y="3104346"/>
                  <a:ext cx="516907" cy="636162"/>
                </a:xfrm>
                <a:custGeom>
                  <a:rect b="b" l="l" r="r" t="t"/>
                  <a:pathLst>
                    <a:path extrusionOk="0" h="1766" w="1427">
                      <a:moveTo>
                        <a:pt x="0" y="1198"/>
                      </a:moveTo>
                      <a:lnTo>
                        <a:pt x="1127" y="1766"/>
                      </a:lnTo>
                      <a:lnTo>
                        <a:pt x="1427" y="91"/>
                      </a:lnTo>
                      <a:lnTo>
                        <a:pt x="1268" y="0"/>
                      </a:lnTo>
                      <a:lnTo>
                        <a:pt x="0" y="1198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23"/>
                <p:cNvSpPr/>
                <p:nvPr/>
              </p:nvSpPr>
              <p:spPr>
                <a:xfrm flipH="1">
                  <a:off x="4781377" y="3549958"/>
                  <a:ext cx="2300235" cy="1832623"/>
                </a:xfrm>
                <a:custGeom>
                  <a:rect b="b" l="l" r="r" t="t"/>
                  <a:pathLst>
                    <a:path extrusionOk="0" h="5087" w="6346">
                      <a:moveTo>
                        <a:pt x="6346" y="0"/>
                      </a:moveTo>
                      <a:lnTo>
                        <a:pt x="5375" y="2720"/>
                      </a:lnTo>
                      <a:lnTo>
                        <a:pt x="1182" y="5087"/>
                      </a:lnTo>
                      <a:lnTo>
                        <a:pt x="0" y="5087"/>
                      </a:lnTo>
                      <a:lnTo>
                        <a:pt x="3176" y="2558"/>
                      </a:lnTo>
                      <a:lnTo>
                        <a:pt x="5258" y="837"/>
                      </a:lnTo>
                      <a:lnTo>
                        <a:pt x="5576" y="419"/>
                      </a:lnTo>
                      <a:lnTo>
                        <a:pt x="6050" y="419"/>
                      </a:lnTo>
                      <a:lnTo>
                        <a:pt x="6346" y="0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flipH="1">
                  <a:off x="3481898" y="3320581"/>
                  <a:ext cx="529529" cy="896600"/>
                </a:xfrm>
                <a:custGeom>
                  <a:rect b="b" l="l" r="r" t="t"/>
                  <a:pathLst>
                    <a:path extrusionOk="0" h="2489" w="1461">
                      <a:moveTo>
                        <a:pt x="1145" y="275"/>
                      </a:moveTo>
                      <a:cubicBezTo>
                        <a:pt x="764" y="932"/>
                        <a:pt x="382" y="1588"/>
                        <a:pt x="0" y="2245"/>
                      </a:cubicBezTo>
                      <a:cubicBezTo>
                        <a:pt x="0" y="2245"/>
                        <a:pt x="709" y="2489"/>
                        <a:pt x="960" y="1818"/>
                      </a:cubicBezTo>
                      <a:cubicBezTo>
                        <a:pt x="1211" y="1148"/>
                        <a:pt x="1010" y="840"/>
                        <a:pt x="1236" y="420"/>
                      </a:cubicBezTo>
                      <a:cubicBezTo>
                        <a:pt x="1461" y="0"/>
                        <a:pt x="1242" y="75"/>
                        <a:pt x="1145" y="275"/>
                      </a:cubicBez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flipH="1">
                  <a:off x="4590685" y="4480258"/>
                  <a:ext cx="2036372" cy="852397"/>
                </a:xfrm>
                <a:custGeom>
                  <a:rect b="b" l="l" r="r" t="t"/>
                  <a:pathLst>
                    <a:path extrusionOk="0" h="2367" w="5619">
                      <a:moveTo>
                        <a:pt x="4193" y="0"/>
                      </a:moveTo>
                      <a:lnTo>
                        <a:pt x="5308" y="1281"/>
                      </a:lnTo>
                      <a:lnTo>
                        <a:pt x="5619" y="2367"/>
                      </a:lnTo>
                      <a:lnTo>
                        <a:pt x="0" y="2367"/>
                      </a:lnTo>
                      <a:lnTo>
                        <a:pt x="4193" y="0"/>
                      </a:lnTo>
                      <a:close/>
                    </a:path>
                  </a:pathLst>
                </a:custGeom>
                <a:solidFill>
                  <a:srgbClr val="6A7E8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5" name="Google Shape;645;p23"/>
              <p:cNvSpPr/>
              <p:nvPr/>
            </p:nvSpPr>
            <p:spPr>
              <a:xfrm flipH="1">
                <a:off x="-74541" y="5703671"/>
                <a:ext cx="12274131" cy="1584134"/>
              </a:xfrm>
              <a:prstGeom prst="rect">
                <a:avLst/>
              </a:prstGeom>
              <a:solidFill>
                <a:srgbClr val="7EA31A"/>
              </a:solidFill>
              <a:ln>
                <a:noFill/>
              </a:ln>
            </p:spPr>
            <p:txBody>
              <a:bodyPr anchorCtr="0" anchor="t" bIns="17200" lIns="34400" spcFirstLastPara="1" rIns="34400" wrap="square" tIns="17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7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6" name="Google Shape;646;p23"/>
            <p:cNvSpPr/>
            <p:nvPr/>
          </p:nvSpPr>
          <p:spPr>
            <a:xfrm flipH="1">
              <a:off x="-195954" y="5406662"/>
              <a:ext cx="12580669" cy="647591"/>
            </a:xfrm>
            <a:custGeom>
              <a:rect b="b" l="l" r="r" t="t"/>
              <a:pathLst>
                <a:path extrusionOk="0" h="1205" w="34712">
                  <a:moveTo>
                    <a:pt x="22032" y="333"/>
                  </a:moveTo>
                  <a:cubicBezTo>
                    <a:pt x="21993" y="425"/>
                    <a:pt x="21945" y="532"/>
                    <a:pt x="21915" y="624"/>
                  </a:cubicBezTo>
                  <a:cubicBezTo>
                    <a:pt x="21889" y="594"/>
                    <a:pt x="21872" y="629"/>
                    <a:pt x="21856" y="555"/>
                  </a:cubicBezTo>
                  <a:cubicBezTo>
                    <a:pt x="21787" y="574"/>
                    <a:pt x="21713" y="577"/>
                    <a:pt x="21645" y="596"/>
                  </a:cubicBezTo>
                  <a:cubicBezTo>
                    <a:pt x="21751" y="690"/>
                    <a:pt x="21867" y="721"/>
                    <a:pt x="22009" y="749"/>
                  </a:cubicBezTo>
                  <a:cubicBezTo>
                    <a:pt x="22351" y="830"/>
                    <a:pt x="22794" y="844"/>
                    <a:pt x="23112" y="680"/>
                  </a:cubicBezTo>
                  <a:cubicBezTo>
                    <a:pt x="22936" y="680"/>
                    <a:pt x="22755" y="694"/>
                    <a:pt x="22584" y="652"/>
                  </a:cubicBezTo>
                  <a:cubicBezTo>
                    <a:pt x="22557" y="631"/>
                    <a:pt x="22545" y="632"/>
                    <a:pt x="22513" y="596"/>
                  </a:cubicBezTo>
                  <a:cubicBezTo>
                    <a:pt x="22485" y="625"/>
                    <a:pt x="22450" y="635"/>
                    <a:pt x="22431" y="680"/>
                  </a:cubicBezTo>
                  <a:cubicBezTo>
                    <a:pt x="22382" y="658"/>
                    <a:pt x="22330" y="647"/>
                    <a:pt x="22279" y="610"/>
                  </a:cubicBezTo>
                  <a:cubicBezTo>
                    <a:pt x="22275" y="599"/>
                    <a:pt x="22197" y="568"/>
                    <a:pt x="22243" y="500"/>
                  </a:cubicBezTo>
                  <a:cubicBezTo>
                    <a:pt x="22211" y="545"/>
                    <a:pt x="22152" y="603"/>
                    <a:pt x="22126" y="666"/>
                  </a:cubicBezTo>
                  <a:cubicBezTo>
                    <a:pt x="22101" y="570"/>
                    <a:pt x="22045" y="451"/>
                    <a:pt x="22032" y="333"/>
                  </a:cubicBezTo>
                  <a:close/>
                  <a:moveTo>
                    <a:pt x="8981" y="1180"/>
                  </a:moveTo>
                  <a:cubicBezTo>
                    <a:pt x="5935" y="1185"/>
                    <a:pt x="2991" y="1189"/>
                    <a:pt x="0" y="1189"/>
                  </a:cubicBezTo>
                  <a:lnTo>
                    <a:pt x="0" y="1205"/>
                  </a:lnTo>
                  <a:cubicBezTo>
                    <a:pt x="3166" y="1204"/>
                    <a:pt x="6289" y="1200"/>
                    <a:pt x="9526" y="1196"/>
                  </a:cubicBezTo>
                  <a:cubicBezTo>
                    <a:pt x="9344" y="1190"/>
                    <a:pt x="9163" y="1185"/>
                    <a:pt x="8981" y="1180"/>
                  </a:cubicBezTo>
                  <a:close/>
                  <a:moveTo>
                    <a:pt x="3579" y="555"/>
                  </a:moveTo>
                  <a:cubicBezTo>
                    <a:pt x="3532" y="478"/>
                    <a:pt x="3463" y="443"/>
                    <a:pt x="3353" y="364"/>
                  </a:cubicBezTo>
                  <a:cubicBezTo>
                    <a:pt x="3381" y="448"/>
                    <a:pt x="3364" y="536"/>
                    <a:pt x="3369" y="622"/>
                  </a:cubicBezTo>
                  <a:cubicBezTo>
                    <a:pt x="3279" y="511"/>
                    <a:pt x="3287" y="366"/>
                    <a:pt x="3287" y="206"/>
                  </a:cubicBezTo>
                  <a:cubicBezTo>
                    <a:pt x="3131" y="296"/>
                    <a:pt x="3004" y="497"/>
                    <a:pt x="2911" y="642"/>
                  </a:cubicBezTo>
                  <a:cubicBezTo>
                    <a:pt x="2858" y="614"/>
                    <a:pt x="2835" y="536"/>
                    <a:pt x="2796" y="484"/>
                  </a:cubicBezTo>
                  <a:cubicBezTo>
                    <a:pt x="2728" y="514"/>
                    <a:pt x="2675" y="577"/>
                    <a:pt x="2616" y="622"/>
                  </a:cubicBezTo>
                  <a:cubicBezTo>
                    <a:pt x="2411" y="627"/>
                    <a:pt x="2237" y="530"/>
                    <a:pt x="2043" y="484"/>
                  </a:cubicBezTo>
                  <a:cubicBezTo>
                    <a:pt x="1968" y="547"/>
                    <a:pt x="2033" y="598"/>
                    <a:pt x="2027" y="662"/>
                  </a:cubicBezTo>
                  <a:cubicBezTo>
                    <a:pt x="1780" y="669"/>
                    <a:pt x="1559" y="576"/>
                    <a:pt x="1340" y="523"/>
                  </a:cubicBezTo>
                  <a:cubicBezTo>
                    <a:pt x="1336" y="719"/>
                    <a:pt x="1263" y="563"/>
                    <a:pt x="1225" y="583"/>
                  </a:cubicBezTo>
                  <a:cubicBezTo>
                    <a:pt x="1187" y="399"/>
                    <a:pt x="1220" y="270"/>
                    <a:pt x="1274" y="106"/>
                  </a:cubicBezTo>
                  <a:cubicBezTo>
                    <a:pt x="1186" y="230"/>
                    <a:pt x="1145" y="362"/>
                    <a:pt x="1078" y="484"/>
                  </a:cubicBezTo>
                  <a:cubicBezTo>
                    <a:pt x="1052" y="335"/>
                    <a:pt x="1041" y="176"/>
                    <a:pt x="1029" y="27"/>
                  </a:cubicBezTo>
                  <a:cubicBezTo>
                    <a:pt x="950" y="216"/>
                    <a:pt x="920" y="374"/>
                    <a:pt x="865" y="523"/>
                  </a:cubicBezTo>
                  <a:cubicBezTo>
                    <a:pt x="771" y="503"/>
                    <a:pt x="843" y="444"/>
                    <a:pt x="832" y="404"/>
                  </a:cubicBezTo>
                  <a:cubicBezTo>
                    <a:pt x="775" y="342"/>
                    <a:pt x="677" y="253"/>
                    <a:pt x="669" y="245"/>
                  </a:cubicBezTo>
                  <a:cubicBezTo>
                    <a:pt x="723" y="366"/>
                    <a:pt x="720" y="439"/>
                    <a:pt x="750" y="563"/>
                  </a:cubicBezTo>
                  <a:cubicBezTo>
                    <a:pt x="684" y="538"/>
                    <a:pt x="616" y="489"/>
                    <a:pt x="570" y="464"/>
                  </a:cubicBezTo>
                  <a:cubicBezTo>
                    <a:pt x="509" y="365"/>
                    <a:pt x="484" y="534"/>
                    <a:pt x="472" y="543"/>
                  </a:cubicBezTo>
                  <a:cubicBezTo>
                    <a:pt x="320" y="491"/>
                    <a:pt x="166" y="602"/>
                    <a:pt x="128" y="622"/>
                  </a:cubicBezTo>
                  <a:cubicBezTo>
                    <a:pt x="249" y="772"/>
                    <a:pt x="472" y="742"/>
                    <a:pt x="587" y="742"/>
                  </a:cubicBezTo>
                  <a:cubicBezTo>
                    <a:pt x="531" y="858"/>
                    <a:pt x="656" y="875"/>
                    <a:pt x="669" y="900"/>
                  </a:cubicBezTo>
                  <a:cubicBezTo>
                    <a:pt x="784" y="904"/>
                    <a:pt x="883" y="828"/>
                    <a:pt x="980" y="781"/>
                  </a:cubicBezTo>
                  <a:cubicBezTo>
                    <a:pt x="1049" y="925"/>
                    <a:pt x="1132" y="879"/>
                    <a:pt x="1225" y="920"/>
                  </a:cubicBezTo>
                  <a:cubicBezTo>
                    <a:pt x="1276" y="923"/>
                    <a:pt x="1291" y="856"/>
                    <a:pt x="1307" y="841"/>
                  </a:cubicBezTo>
                  <a:cubicBezTo>
                    <a:pt x="1395" y="783"/>
                    <a:pt x="1511" y="777"/>
                    <a:pt x="1602" y="761"/>
                  </a:cubicBezTo>
                  <a:cubicBezTo>
                    <a:pt x="1694" y="736"/>
                    <a:pt x="1781" y="785"/>
                    <a:pt x="1847" y="801"/>
                  </a:cubicBezTo>
                  <a:cubicBezTo>
                    <a:pt x="1820" y="926"/>
                    <a:pt x="1901" y="905"/>
                    <a:pt x="1929" y="960"/>
                  </a:cubicBezTo>
                  <a:cubicBezTo>
                    <a:pt x="2066" y="959"/>
                    <a:pt x="2181" y="859"/>
                    <a:pt x="2305" y="801"/>
                  </a:cubicBezTo>
                  <a:cubicBezTo>
                    <a:pt x="2391" y="772"/>
                    <a:pt x="2480" y="781"/>
                    <a:pt x="2567" y="781"/>
                  </a:cubicBezTo>
                  <a:cubicBezTo>
                    <a:pt x="2659" y="769"/>
                    <a:pt x="2720" y="824"/>
                    <a:pt x="2796" y="861"/>
                  </a:cubicBezTo>
                  <a:cubicBezTo>
                    <a:pt x="2879" y="866"/>
                    <a:pt x="2965" y="826"/>
                    <a:pt x="2993" y="821"/>
                  </a:cubicBezTo>
                  <a:cubicBezTo>
                    <a:pt x="3080" y="807"/>
                    <a:pt x="3123" y="847"/>
                    <a:pt x="3189" y="861"/>
                  </a:cubicBezTo>
                  <a:cubicBezTo>
                    <a:pt x="3193" y="811"/>
                    <a:pt x="3233" y="794"/>
                    <a:pt x="3255" y="761"/>
                  </a:cubicBezTo>
                  <a:cubicBezTo>
                    <a:pt x="3407" y="825"/>
                    <a:pt x="3508" y="800"/>
                    <a:pt x="3629" y="784"/>
                  </a:cubicBezTo>
                  <a:cubicBezTo>
                    <a:pt x="3727" y="801"/>
                    <a:pt x="3829" y="804"/>
                    <a:pt x="3931" y="815"/>
                  </a:cubicBezTo>
                  <a:cubicBezTo>
                    <a:pt x="3968" y="812"/>
                    <a:pt x="3977" y="782"/>
                    <a:pt x="4005" y="763"/>
                  </a:cubicBezTo>
                  <a:cubicBezTo>
                    <a:pt x="4067" y="795"/>
                    <a:pt x="4109" y="839"/>
                    <a:pt x="4161" y="874"/>
                  </a:cubicBezTo>
                  <a:cubicBezTo>
                    <a:pt x="4231" y="822"/>
                    <a:pt x="4306" y="805"/>
                    <a:pt x="4383" y="792"/>
                  </a:cubicBezTo>
                  <a:cubicBezTo>
                    <a:pt x="4512" y="813"/>
                    <a:pt x="4645" y="868"/>
                    <a:pt x="4769" y="904"/>
                  </a:cubicBezTo>
                  <a:cubicBezTo>
                    <a:pt x="4823" y="892"/>
                    <a:pt x="4862" y="841"/>
                    <a:pt x="4888" y="815"/>
                  </a:cubicBezTo>
                  <a:cubicBezTo>
                    <a:pt x="4963" y="820"/>
                    <a:pt x="5028" y="837"/>
                    <a:pt x="5103" y="837"/>
                  </a:cubicBezTo>
                  <a:cubicBezTo>
                    <a:pt x="5201" y="848"/>
                    <a:pt x="5293" y="813"/>
                    <a:pt x="5377" y="777"/>
                  </a:cubicBezTo>
                  <a:cubicBezTo>
                    <a:pt x="5419" y="823"/>
                    <a:pt x="5467" y="834"/>
                    <a:pt x="5518" y="844"/>
                  </a:cubicBezTo>
                  <a:cubicBezTo>
                    <a:pt x="5531" y="821"/>
                    <a:pt x="5553" y="787"/>
                    <a:pt x="5563" y="770"/>
                  </a:cubicBezTo>
                  <a:cubicBezTo>
                    <a:pt x="5635" y="779"/>
                    <a:pt x="5703" y="809"/>
                    <a:pt x="5770" y="829"/>
                  </a:cubicBezTo>
                  <a:cubicBezTo>
                    <a:pt x="5812" y="826"/>
                    <a:pt x="5848" y="788"/>
                    <a:pt x="5881" y="763"/>
                  </a:cubicBezTo>
                  <a:cubicBezTo>
                    <a:pt x="6010" y="803"/>
                    <a:pt x="6156" y="789"/>
                    <a:pt x="6282" y="815"/>
                  </a:cubicBezTo>
                  <a:cubicBezTo>
                    <a:pt x="6317" y="776"/>
                    <a:pt x="6314" y="751"/>
                    <a:pt x="6319" y="703"/>
                  </a:cubicBezTo>
                  <a:cubicBezTo>
                    <a:pt x="6371" y="720"/>
                    <a:pt x="6388" y="739"/>
                    <a:pt x="6430" y="770"/>
                  </a:cubicBezTo>
                  <a:cubicBezTo>
                    <a:pt x="6475" y="762"/>
                    <a:pt x="6601" y="707"/>
                    <a:pt x="6608" y="703"/>
                  </a:cubicBezTo>
                  <a:cubicBezTo>
                    <a:pt x="6670" y="723"/>
                    <a:pt x="6729" y="775"/>
                    <a:pt x="6771" y="807"/>
                  </a:cubicBezTo>
                  <a:cubicBezTo>
                    <a:pt x="6818" y="742"/>
                    <a:pt x="6853" y="704"/>
                    <a:pt x="6883" y="637"/>
                  </a:cubicBezTo>
                  <a:cubicBezTo>
                    <a:pt x="6956" y="696"/>
                    <a:pt x="7038" y="733"/>
                    <a:pt x="7113" y="755"/>
                  </a:cubicBezTo>
                  <a:cubicBezTo>
                    <a:pt x="7110" y="727"/>
                    <a:pt x="7103" y="703"/>
                    <a:pt x="7095" y="681"/>
                  </a:cubicBezTo>
                  <a:cubicBezTo>
                    <a:pt x="7194" y="697"/>
                    <a:pt x="7289" y="735"/>
                    <a:pt x="7393" y="735"/>
                  </a:cubicBezTo>
                  <a:cubicBezTo>
                    <a:pt x="7547" y="668"/>
                    <a:pt x="7731" y="678"/>
                    <a:pt x="7881" y="650"/>
                  </a:cubicBezTo>
                  <a:cubicBezTo>
                    <a:pt x="8082" y="702"/>
                    <a:pt x="8290" y="714"/>
                    <a:pt x="8497" y="714"/>
                  </a:cubicBezTo>
                  <a:cubicBezTo>
                    <a:pt x="8491" y="748"/>
                    <a:pt x="8501" y="742"/>
                    <a:pt x="8504" y="764"/>
                  </a:cubicBezTo>
                  <a:cubicBezTo>
                    <a:pt x="8614" y="694"/>
                    <a:pt x="8730" y="663"/>
                    <a:pt x="8857" y="650"/>
                  </a:cubicBezTo>
                  <a:cubicBezTo>
                    <a:pt x="8937" y="653"/>
                    <a:pt x="9014" y="693"/>
                    <a:pt x="9084" y="714"/>
                  </a:cubicBezTo>
                  <a:cubicBezTo>
                    <a:pt x="9103" y="691"/>
                    <a:pt x="9112" y="667"/>
                    <a:pt x="9126" y="643"/>
                  </a:cubicBezTo>
                  <a:cubicBezTo>
                    <a:pt x="9203" y="698"/>
                    <a:pt x="9251" y="728"/>
                    <a:pt x="9339" y="728"/>
                  </a:cubicBezTo>
                  <a:cubicBezTo>
                    <a:pt x="9323" y="694"/>
                    <a:pt x="9365" y="671"/>
                    <a:pt x="9374" y="650"/>
                  </a:cubicBezTo>
                  <a:cubicBezTo>
                    <a:pt x="9410" y="779"/>
                    <a:pt x="9555" y="801"/>
                    <a:pt x="9678" y="764"/>
                  </a:cubicBezTo>
                  <a:cubicBezTo>
                    <a:pt x="9687" y="739"/>
                    <a:pt x="9673" y="714"/>
                    <a:pt x="9671" y="693"/>
                  </a:cubicBezTo>
                  <a:cubicBezTo>
                    <a:pt x="9782" y="731"/>
                    <a:pt x="9914" y="729"/>
                    <a:pt x="10025" y="707"/>
                  </a:cubicBezTo>
                  <a:cubicBezTo>
                    <a:pt x="10188" y="725"/>
                    <a:pt x="10395" y="751"/>
                    <a:pt x="10514" y="683"/>
                  </a:cubicBezTo>
                  <a:cubicBezTo>
                    <a:pt x="10632" y="699"/>
                    <a:pt x="10745" y="728"/>
                    <a:pt x="10855" y="754"/>
                  </a:cubicBezTo>
                  <a:cubicBezTo>
                    <a:pt x="10943" y="724"/>
                    <a:pt x="11035" y="682"/>
                    <a:pt x="11118" y="658"/>
                  </a:cubicBezTo>
                  <a:cubicBezTo>
                    <a:pt x="11184" y="693"/>
                    <a:pt x="11290" y="705"/>
                    <a:pt x="11362" y="722"/>
                  </a:cubicBezTo>
                  <a:cubicBezTo>
                    <a:pt x="11461" y="731"/>
                    <a:pt x="11570" y="744"/>
                    <a:pt x="11660" y="765"/>
                  </a:cubicBezTo>
                  <a:cubicBezTo>
                    <a:pt x="11791" y="731"/>
                    <a:pt x="11906" y="701"/>
                    <a:pt x="12040" y="701"/>
                  </a:cubicBezTo>
                  <a:cubicBezTo>
                    <a:pt x="12182" y="700"/>
                    <a:pt x="12327" y="695"/>
                    <a:pt x="12465" y="711"/>
                  </a:cubicBezTo>
                  <a:cubicBezTo>
                    <a:pt x="12505" y="722"/>
                    <a:pt x="12540" y="748"/>
                    <a:pt x="12573" y="765"/>
                  </a:cubicBezTo>
                  <a:cubicBezTo>
                    <a:pt x="12579" y="697"/>
                    <a:pt x="12611" y="669"/>
                    <a:pt x="12637" y="615"/>
                  </a:cubicBezTo>
                  <a:cubicBezTo>
                    <a:pt x="12643" y="614"/>
                    <a:pt x="12648" y="614"/>
                    <a:pt x="12654" y="613"/>
                  </a:cubicBezTo>
                  <a:cubicBezTo>
                    <a:pt x="12597" y="657"/>
                    <a:pt x="12647" y="705"/>
                    <a:pt x="13598" y="728"/>
                  </a:cubicBezTo>
                  <a:cubicBezTo>
                    <a:pt x="13598" y="692"/>
                    <a:pt x="13615" y="648"/>
                    <a:pt x="13598" y="619"/>
                  </a:cubicBezTo>
                  <a:cubicBezTo>
                    <a:pt x="13651" y="647"/>
                    <a:pt x="13700" y="667"/>
                    <a:pt x="13750" y="688"/>
                  </a:cubicBezTo>
                  <a:cubicBezTo>
                    <a:pt x="13886" y="720"/>
                    <a:pt x="14051" y="718"/>
                    <a:pt x="14180" y="678"/>
                  </a:cubicBezTo>
                  <a:cubicBezTo>
                    <a:pt x="14232" y="673"/>
                    <a:pt x="14285" y="654"/>
                    <a:pt x="14340" y="678"/>
                  </a:cubicBezTo>
                  <a:cubicBezTo>
                    <a:pt x="14408" y="678"/>
                    <a:pt x="14600" y="689"/>
                    <a:pt x="14711" y="708"/>
                  </a:cubicBezTo>
                  <a:cubicBezTo>
                    <a:pt x="14752" y="653"/>
                    <a:pt x="14786" y="602"/>
                    <a:pt x="14854" y="539"/>
                  </a:cubicBezTo>
                  <a:cubicBezTo>
                    <a:pt x="14669" y="539"/>
                    <a:pt x="14491" y="589"/>
                    <a:pt x="14306" y="589"/>
                  </a:cubicBezTo>
                  <a:cubicBezTo>
                    <a:pt x="14284" y="559"/>
                    <a:pt x="14256" y="548"/>
                    <a:pt x="14247" y="509"/>
                  </a:cubicBezTo>
                  <a:cubicBezTo>
                    <a:pt x="14223" y="534"/>
                    <a:pt x="14183" y="544"/>
                    <a:pt x="14171" y="589"/>
                  </a:cubicBezTo>
                  <a:cubicBezTo>
                    <a:pt x="14098" y="589"/>
                    <a:pt x="14024" y="594"/>
                    <a:pt x="13952" y="579"/>
                  </a:cubicBezTo>
                  <a:cubicBezTo>
                    <a:pt x="13923" y="540"/>
                    <a:pt x="13884" y="489"/>
                    <a:pt x="13851" y="449"/>
                  </a:cubicBezTo>
                  <a:cubicBezTo>
                    <a:pt x="13830" y="477"/>
                    <a:pt x="13771" y="464"/>
                    <a:pt x="13783" y="539"/>
                  </a:cubicBezTo>
                  <a:cubicBezTo>
                    <a:pt x="13752" y="484"/>
                    <a:pt x="13716" y="455"/>
                    <a:pt x="13716" y="380"/>
                  </a:cubicBezTo>
                  <a:cubicBezTo>
                    <a:pt x="13579" y="280"/>
                    <a:pt x="13613" y="274"/>
                    <a:pt x="13530" y="380"/>
                  </a:cubicBezTo>
                  <a:cubicBezTo>
                    <a:pt x="13463" y="424"/>
                    <a:pt x="13394" y="468"/>
                    <a:pt x="13319" y="489"/>
                  </a:cubicBezTo>
                  <a:cubicBezTo>
                    <a:pt x="13125" y="510"/>
                    <a:pt x="12927" y="512"/>
                    <a:pt x="12730" y="546"/>
                  </a:cubicBezTo>
                  <a:cubicBezTo>
                    <a:pt x="12707" y="471"/>
                    <a:pt x="12707" y="400"/>
                    <a:pt x="12700" y="327"/>
                  </a:cubicBezTo>
                  <a:cubicBezTo>
                    <a:pt x="12693" y="396"/>
                    <a:pt x="12651" y="517"/>
                    <a:pt x="12646" y="530"/>
                  </a:cubicBezTo>
                  <a:cubicBezTo>
                    <a:pt x="12546" y="545"/>
                    <a:pt x="12515" y="456"/>
                    <a:pt x="12465" y="381"/>
                  </a:cubicBezTo>
                  <a:cubicBezTo>
                    <a:pt x="12476" y="425"/>
                    <a:pt x="12477" y="463"/>
                    <a:pt x="12483" y="509"/>
                  </a:cubicBezTo>
                  <a:cubicBezTo>
                    <a:pt x="12502" y="596"/>
                    <a:pt x="12456" y="595"/>
                    <a:pt x="12429" y="637"/>
                  </a:cubicBezTo>
                  <a:cubicBezTo>
                    <a:pt x="12388" y="655"/>
                    <a:pt x="12353" y="621"/>
                    <a:pt x="12329" y="615"/>
                  </a:cubicBezTo>
                  <a:cubicBezTo>
                    <a:pt x="12212" y="506"/>
                    <a:pt x="12194" y="429"/>
                    <a:pt x="12194" y="263"/>
                  </a:cubicBezTo>
                  <a:lnTo>
                    <a:pt x="12194" y="263"/>
                  </a:lnTo>
                  <a:lnTo>
                    <a:pt x="12194" y="562"/>
                  </a:lnTo>
                  <a:cubicBezTo>
                    <a:pt x="12121" y="602"/>
                    <a:pt x="12039" y="594"/>
                    <a:pt x="11959" y="594"/>
                  </a:cubicBezTo>
                  <a:cubicBezTo>
                    <a:pt x="11917" y="593"/>
                    <a:pt x="11882" y="587"/>
                    <a:pt x="11841" y="583"/>
                  </a:cubicBezTo>
                  <a:cubicBezTo>
                    <a:pt x="11780" y="639"/>
                    <a:pt x="11730" y="663"/>
                    <a:pt x="11678" y="690"/>
                  </a:cubicBezTo>
                  <a:cubicBezTo>
                    <a:pt x="11611" y="693"/>
                    <a:pt x="11550" y="653"/>
                    <a:pt x="11488" y="626"/>
                  </a:cubicBezTo>
                  <a:cubicBezTo>
                    <a:pt x="11430" y="588"/>
                    <a:pt x="11382" y="548"/>
                    <a:pt x="11335" y="498"/>
                  </a:cubicBezTo>
                  <a:cubicBezTo>
                    <a:pt x="11229" y="508"/>
                    <a:pt x="11166" y="566"/>
                    <a:pt x="11072" y="615"/>
                  </a:cubicBezTo>
                  <a:cubicBezTo>
                    <a:pt x="10970" y="633"/>
                    <a:pt x="10867" y="625"/>
                    <a:pt x="10765" y="615"/>
                  </a:cubicBezTo>
                  <a:cubicBezTo>
                    <a:pt x="10698" y="634"/>
                    <a:pt x="10629" y="641"/>
                    <a:pt x="10561" y="646"/>
                  </a:cubicBezTo>
                  <a:lnTo>
                    <a:pt x="10563" y="643"/>
                  </a:lnTo>
                  <a:lnTo>
                    <a:pt x="10563" y="643"/>
                  </a:lnTo>
                  <a:cubicBezTo>
                    <a:pt x="10473" y="588"/>
                    <a:pt x="10471" y="544"/>
                    <a:pt x="10471" y="445"/>
                  </a:cubicBezTo>
                  <a:cubicBezTo>
                    <a:pt x="10433" y="495"/>
                    <a:pt x="10423" y="554"/>
                    <a:pt x="10414" y="601"/>
                  </a:cubicBezTo>
                  <a:cubicBezTo>
                    <a:pt x="10322" y="449"/>
                    <a:pt x="10280" y="269"/>
                    <a:pt x="10223" y="98"/>
                  </a:cubicBezTo>
                  <a:cubicBezTo>
                    <a:pt x="10231" y="237"/>
                    <a:pt x="10230" y="376"/>
                    <a:pt x="10230" y="516"/>
                  </a:cubicBezTo>
                  <a:cubicBezTo>
                    <a:pt x="10191" y="456"/>
                    <a:pt x="10136" y="399"/>
                    <a:pt x="10096" y="346"/>
                  </a:cubicBezTo>
                  <a:cubicBezTo>
                    <a:pt x="10104" y="406"/>
                    <a:pt x="10103" y="468"/>
                    <a:pt x="10103" y="530"/>
                  </a:cubicBezTo>
                  <a:cubicBezTo>
                    <a:pt x="10057" y="534"/>
                    <a:pt x="10014" y="512"/>
                    <a:pt x="9975" y="495"/>
                  </a:cubicBezTo>
                  <a:cubicBezTo>
                    <a:pt x="9988" y="544"/>
                    <a:pt x="9965" y="574"/>
                    <a:pt x="9954" y="615"/>
                  </a:cubicBezTo>
                  <a:cubicBezTo>
                    <a:pt x="9867" y="581"/>
                    <a:pt x="9828" y="517"/>
                    <a:pt x="9813" y="431"/>
                  </a:cubicBezTo>
                  <a:cubicBezTo>
                    <a:pt x="9801" y="474"/>
                    <a:pt x="9790" y="510"/>
                    <a:pt x="9777" y="551"/>
                  </a:cubicBezTo>
                  <a:cubicBezTo>
                    <a:pt x="9721" y="489"/>
                    <a:pt x="9693" y="396"/>
                    <a:pt x="9657" y="332"/>
                  </a:cubicBezTo>
                  <a:cubicBezTo>
                    <a:pt x="9643" y="420"/>
                    <a:pt x="9585" y="502"/>
                    <a:pt x="9551" y="580"/>
                  </a:cubicBezTo>
                  <a:cubicBezTo>
                    <a:pt x="9514" y="545"/>
                    <a:pt x="9526" y="509"/>
                    <a:pt x="9523" y="466"/>
                  </a:cubicBezTo>
                  <a:cubicBezTo>
                    <a:pt x="9504" y="526"/>
                    <a:pt x="9469" y="547"/>
                    <a:pt x="9424" y="587"/>
                  </a:cubicBezTo>
                  <a:cubicBezTo>
                    <a:pt x="9390" y="588"/>
                    <a:pt x="9367" y="559"/>
                    <a:pt x="9346" y="537"/>
                  </a:cubicBezTo>
                  <a:cubicBezTo>
                    <a:pt x="9316" y="590"/>
                    <a:pt x="9286" y="608"/>
                    <a:pt x="9240" y="643"/>
                  </a:cubicBezTo>
                  <a:cubicBezTo>
                    <a:pt x="9149" y="457"/>
                    <a:pt x="8973" y="382"/>
                    <a:pt x="8822" y="261"/>
                  </a:cubicBezTo>
                  <a:cubicBezTo>
                    <a:pt x="8867" y="400"/>
                    <a:pt x="8915" y="501"/>
                    <a:pt x="8942" y="636"/>
                  </a:cubicBezTo>
                  <a:cubicBezTo>
                    <a:pt x="8901" y="526"/>
                    <a:pt x="8780" y="464"/>
                    <a:pt x="8702" y="417"/>
                  </a:cubicBezTo>
                  <a:cubicBezTo>
                    <a:pt x="8771" y="485"/>
                    <a:pt x="8813" y="560"/>
                    <a:pt x="8843" y="636"/>
                  </a:cubicBezTo>
                  <a:cubicBezTo>
                    <a:pt x="8757" y="565"/>
                    <a:pt x="8693" y="558"/>
                    <a:pt x="8589" y="558"/>
                  </a:cubicBezTo>
                  <a:cubicBezTo>
                    <a:pt x="8626" y="570"/>
                    <a:pt x="8647" y="607"/>
                    <a:pt x="8666" y="629"/>
                  </a:cubicBezTo>
                  <a:cubicBezTo>
                    <a:pt x="8520" y="654"/>
                    <a:pt x="8370" y="646"/>
                    <a:pt x="8228" y="622"/>
                  </a:cubicBezTo>
                  <a:cubicBezTo>
                    <a:pt x="8213" y="516"/>
                    <a:pt x="8262" y="432"/>
                    <a:pt x="8306" y="353"/>
                  </a:cubicBezTo>
                  <a:cubicBezTo>
                    <a:pt x="8191" y="388"/>
                    <a:pt x="8176" y="498"/>
                    <a:pt x="8136" y="580"/>
                  </a:cubicBezTo>
                  <a:cubicBezTo>
                    <a:pt x="8100" y="401"/>
                    <a:pt x="8157" y="280"/>
                    <a:pt x="8242" y="134"/>
                  </a:cubicBezTo>
                  <a:cubicBezTo>
                    <a:pt x="8106" y="232"/>
                    <a:pt x="8059" y="416"/>
                    <a:pt x="8008" y="530"/>
                  </a:cubicBezTo>
                  <a:cubicBezTo>
                    <a:pt x="7978" y="448"/>
                    <a:pt x="7941" y="386"/>
                    <a:pt x="7895" y="325"/>
                  </a:cubicBezTo>
                  <a:cubicBezTo>
                    <a:pt x="7905" y="411"/>
                    <a:pt x="7905" y="493"/>
                    <a:pt x="7881" y="573"/>
                  </a:cubicBezTo>
                  <a:cubicBezTo>
                    <a:pt x="7816" y="584"/>
                    <a:pt x="7749" y="580"/>
                    <a:pt x="7683" y="580"/>
                  </a:cubicBezTo>
                  <a:cubicBezTo>
                    <a:pt x="7716" y="624"/>
                    <a:pt x="7655" y="624"/>
                    <a:pt x="7648" y="636"/>
                  </a:cubicBezTo>
                  <a:cubicBezTo>
                    <a:pt x="7527" y="633"/>
                    <a:pt x="7426" y="564"/>
                    <a:pt x="7336" y="502"/>
                  </a:cubicBezTo>
                  <a:cubicBezTo>
                    <a:pt x="7336" y="544"/>
                    <a:pt x="7336" y="587"/>
                    <a:pt x="7336" y="629"/>
                  </a:cubicBezTo>
                  <a:cubicBezTo>
                    <a:pt x="7249" y="635"/>
                    <a:pt x="7158" y="629"/>
                    <a:pt x="7075" y="640"/>
                  </a:cubicBezTo>
                  <a:cubicBezTo>
                    <a:pt x="7066" y="621"/>
                    <a:pt x="7055" y="603"/>
                    <a:pt x="7046" y="585"/>
                  </a:cubicBezTo>
                  <a:lnTo>
                    <a:pt x="7046" y="585"/>
                  </a:lnTo>
                  <a:cubicBezTo>
                    <a:pt x="7009" y="459"/>
                    <a:pt x="7006" y="314"/>
                    <a:pt x="7031" y="177"/>
                  </a:cubicBezTo>
                  <a:cubicBezTo>
                    <a:pt x="6984" y="289"/>
                    <a:pt x="6892" y="381"/>
                    <a:pt x="6853" y="488"/>
                  </a:cubicBezTo>
                  <a:cubicBezTo>
                    <a:pt x="6813" y="468"/>
                    <a:pt x="6768" y="444"/>
                    <a:pt x="6742" y="429"/>
                  </a:cubicBezTo>
                  <a:cubicBezTo>
                    <a:pt x="6735" y="478"/>
                    <a:pt x="6732" y="529"/>
                    <a:pt x="6727" y="577"/>
                  </a:cubicBezTo>
                  <a:cubicBezTo>
                    <a:pt x="6649" y="588"/>
                    <a:pt x="6578" y="559"/>
                    <a:pt x="6512" y="533"/>
                  </a:cubicBezTo>
                  <a:cubicBezTo>
                    <a:pt x="6499" y="472"/>
                    <a:pt x="6505" y="409"/>
                    <a:pt x="6505" y="347"/>
                  </a:cubicBezTo>
                  <a:cubicBezTo>
                    <a:pt x="6449" y="394"/>
                    <a:pt x="6424" y="488"/>
                    <a:pt x="6393" y="555"/>
                  </a:cubicBezTo>
                  <a:cubicBezTo>
                    <a:pt x="6319" y="462"/>
                    <a:pt x="6210" y="403"/>
                    <a:pt x="6126" y="347"/>
                  </a:cubicBezTo>
                  <a:cubicBezTo>
                    <a:pt x="6195" y="440"/>
                    <a:pt x="6197" y="539"/>
                    <a:pt x="6208" y="644"/>
                  </a:cubicBezTo>
                  <a:cubicBezTo>
                    <a:pt x="6030" y="562"/>
                    <a:pt x="5854" y="462"/>
                    <a:pt x="5666" y="399"/>
                  </a:cubicBezTo>
                  <a:cubicBezTo>
                    <a:pt x="5784" y="431"/>
                    <a:pt x="5889" y="570"/>
                    <a:pt x="5926" y="637"/>
                  </a:cubicBezTo>
                  <a:cubicBezTo>
                    <a:pt x="5871" y="657"/>
                    <a:pt x="5813" y="651"/>
                    <a:pt x="5755" y="651"/>
                  </a:cubicBezTo>
                  <a:cubicBezTo>
                    <a:pt x="5712" y="601"/>
                    <a:pt x="5717" y="556"/>
                    <a:pt x="5711" y="496"/>
                  </a:cubicBezTo>
                  <a:cubicBezTo>
                    <a:pt x="5716" y="553"/>
                    <a:pt x="5701" y="599"/>
                    <a:pt x="5689" y="644"/>
                  </a:cubicBezTo>
                  <a:cubicBezTo>
                    <a:pt x="5580" y="494"/>
                    <a:pt x="5478" y="350"/>
                    <a:pt x="5296" y="295"/>
                  </a:cubicBezTo>
                  <a:cubicBezTo>
                    <a:pt x="5408" y="379"/>
                    <a:pt x="5467" y="492"/>
                    <a:pt x="5481" y="637"/>
                  </a:cubicBezTo>
                  <a:cubicBezTo>
                    <a:pt x="5443" y="623"/>
                    <a:pt x="5412" y="604"/>
                    <a:pt x="5385" y="592"/>
                  </a:cubicBezTo>
                  <a:cubicBezTo>
                    <a:pt x="5371" y="564"/>
                    <a:pt x="5380" y="533"/>
                    <a:pt x="5377" y="503"/>
                  </a:cubicBezTo>
                  <a:cubicBezTo>
                    <a:pt x="5303" y="534"/>
                    <a:pt x="5256" y="612"/>
                    <a:pt x="5214" y="666"/>
                  </a:cubicBezTo>
                  <a:cubicBezTo>
                    <a:pt x="5139" y="596"/>
                    <a:pt x="5072" y="521"/>
                    <a:pt x="4991" y="459"/>
                  </a:cubicBezTo>
                  <a:cubicBezTo>
                    <a:pt x="4993" y="519"/>
                    <a:pt x="4999" y="575"/>
                    <a:pt x="4999" y="637"/>
                  </a:cubicBezTo>
                  <a:cubicBezTo>
                    <a:pt x="4888" y="649"/>
                    <a:pt x="4779" y="622"/>
                    <a:pt x="4665" y="622"/>
                  </a:cubicBezTo>
                  <a:cubicBezTo>
                    <a:pt x="4649" y="658"/>
                    <a:pt x="4662" y="693"/>
                    <a:pt x="4665" y="725"/>
                  </a:cubicBezTo>
                  <a:cubicBezTo>
                    <a:pt x="4536" y="677"/>
                    <a:pt x="4426" y="659"/>
                    <a:pt x="4294" y="659"/>
                  </a:cubicBezTo>
                  <a:cubicBezTo>
                    <a:pt x="4257" y="688"/>
                    <a:pt x="4215" y="705"/>
                    <a:pt x="4183" y="725"/>
                  </a:cubicBezTo>
                  <a:cubicBezTo>
                    <a:pt x="4160" y="631"/>
                    <a:pt x="4185" y="536"/>
                    <a:pt x="4213" y="459"/>
                  </a:cubicBezTo>
                  <a:cubicBezTo>
                    <a:pt x="4115" y="507"/>
                    <a:pt x="4032" y="555"/>
                    <a:pt x="3968" y="637"/>
                  </a:cubicBezTo>
                  <a:cubicBezTo>
                    <a:pt x="3887" y="642"/>
                    <a:pt x="3790" y="670"/>
                    <a:pt x="3723" y="681"/>
                  </a:cubicBezTo>
                  <a:cubicBezTo>
                    <a:pt x="3683" y="607"/>
                    <a:pt x="3636" y="577"/>
                    <a:pt x="3579" y="555"/>
                  </a:cubicBezTo>
                  <a:close/>
                  <a:moveTo>
                    <a:pt x="29515" y="602"/>
                  </a:moveTo>
                  <a:cubicBezTo>
                    <a:pt x="29615" y="584"/>
                    <a:pt x="29808" y="526"/>
                    <a:pt x="29869" y="507"/>
                  </a:cubicBezTo>
                  <a:cubicBezTo>
                    <a:pt x="29936" y="507"/>
                    <a:pt x="29935" y="548"/>
                    <a:pt x="29979" y="575"/>
                  </a:cubicBezTo>
                  <a:cubicBezTo>
                    <a:pt x="30016" y="529"/>
                    <a:pt x="30031" y="395"/>
                    <a:pt x="30033" y="384"/>
                  </a:cubicBezTo>
                  <a:cubicBezTo>
                    <a:pt x="30092" y="426"/>
                    <a:pt x="30105" y="482"/>
                    <a:pt x="30142" y="534"/>
                  </a:cubicBezTo>
                  <a:cubicBezTo>
                    <a:pt x="30192" y="497"/>
                    <a:pt x="30246" y="418"/>
                    <a:pt x="30265" y="384"/>
                  </a:cubicBezTo>
                  <a:cubicBezTo>
                    <a:pt x="30235" y="440"/>
                    <a:pt x="30287" y="507"/>
                    <a:pt x="30292" y="534"/>
                  </a:cubicBezTo>
                  <a:cubicBezTo>
                    <a:pt x="30399" y="552"/>
                    <a:pt x="30486" y="517"/>
                    <a:pt x="30565" y="493"/>
                  </a:cubicBezTo>
                  <a:cubicBezTo>
                    <a:pt x="30642" y="493"/>
                    <a:pt x="30720" y="493"/>
                    <a:pt x="30797" y="493"/>
                  </a:cubicBezTo>
                  <a:cubicBezTo>
                    <a:pt x="30868" y="470"/>
                    <a:pt x="30863" y="389"/>
                    <a:pt x="30892" y="343"/>
                  </a:cubicBezTo>
                  <a:cubicBezTo>
                    <a:pt x="30927" y="347"/>
                    <a:pt x="30938" y="380"/>
                    <a:pt x="30961" y="398"/>
                  </a:cubicBezTo>
                  <a:cubicBezTo>
                    <a:pt x="31027" y="438"/>
                    <a:pt x="31104" y="425"/>
                    <a:pt x="31179" y="425"/>
                  </a:cubicBezTo>
                  <a:cubicBezTo>
                    <a:pt x="31234" y="409"/>
                    <a:pt x="31289" y="389"/>
                    <a:pt x="31343" y="371"/>
                  </a:cubicBezTo>
                  <a:cubicBezTo>
                    <a:pt x="31440" y="345"/>
                    <a:pt x="31389" y="445"/>
                    <a:pt x="31411" y="480"/>
                  </a:cubicBezTo>
                  <a:cubicBezTo>
                    <a:pt x="31657" y="483"/>
                    <a:pt x="31895" y="500"/>
                    <a:pt x="32120" y="521"/>
                  </a:cubicBezTo>
                  <a:cubicBezTo>
                    <a:pt x="32199" y="421"/>
                    <a:pt x="32171" y="329"/>
                    <a:pt x="32161" y="221"/>
                  </a:cubicBezTo>
                  <a:cubicBezTo>
                    <a:pt x="32180" y="311"/>
                    <a:pt x="32219" y="483"/>
                    <a:pt x="32229" y="521"/>
                  </a:cubicBezTo>
                  <a:cubicBezTo>
                    <a:pt x="32262" y="403"/>
                    <a:pt x="32350" y="309"/>
                    <a:pt x="32407" y="234"/>
                  </a:cubicBezTo>
                  <a:cubicBezTo>
                    <a:pt x="32428" y="318"/>
                    <a:pt x="32420" y="407"/>
                    <a:pt x="32420" y="493"/>
                  </a:cubicBezTo>
                  <a:cubicBezTo>
                    <a:pt x="32473" y="466"/>
                    <a:pt x="32501" y="439"/>
                    <a:pt x="32543" y="411"/>
                  </a:cubicBezTo>
                  <a:cubicBezTo>
                    <a:pt x="32554" y="462"/>
                    <a:pt x="32589" y="494"/>
                    <a:pt x="32611" y="534"/>
                  </a:cubicBezTo>
                  <a:cubicBezTo>
                    <a:pt x="32774" y="493"/>
                    <a:pt x="32808" y="401"/>
                    <a:pt x="32870" y="261"/>
                  </a:cubicBezTo>
                  <a:cubicBezTo>
                    <a:pt x="32911" y="351"/>
                    <a:pt x="32868" y="456"/>
                    <a:pt x="32857" y="521"/>
                  </a:cubicBezTo>
                  <a:cubicBezTo>
                    <a:pt x="32925" y="485"/>
                    <a:pt x="32983" y="447"/>
                    <a:pt x="33048" y="411"/>
                  </a:cubicBezTo>
                  <a:cubicBezTo>
                    <a:pt x="33048" y="443"/>
                    <a:pt x="33048" y="475"/>
                    <a:pt x="33048" y="507"/>
                  </a:cubicBezTo>
                  <a:cubicBezTo>
                    <a:pt x="33177" y="486"/>
                    <a:pt x="33293" y="465"/>
                    <a:pt x="33430" y="452"/>
                  </a:cubicBezTo>
                  <a:cubicBezTo>
                    <a:pt x="33844" y="620"/>
                    <a:pt x="34281" y="577"/>
                    <a:pt x="34712" y="616"/>
                  </a:cubicBezTo>
                  <a:cubicBezTo>
                    <a:pt x="34420" y="755"/>
                    <a:pt x="33972" y="707"/>
                    <a:pt x="33689" y="630"/>
                  </a:cubicBezTo>
                  <a:cubicBezTo>
                    <a:pt x="33575" y="630"/>
                    <a:pt x="33461" y="630"/>
                    <a:pt x="33348" y="630"/>
                  </a:cubicBezTo>
                  <a:cubicBezTo>
                    <a:pt x="33280" y="623"/>
                    <a:pt x="33222" y="639"/>
                    <a:pt x="33157" y="643"/>
                  </a:cubicBezTo>
                  <a:cubicBezTo>
                    <a:pt x="33038" y="661"/>
                    <a:pt x="32892" y="634"/>
                    <a:pt x="32802" y="616"/>
                  </a:cubicBezTo>
                  <a:cubicBezTo>
                    <a:pt x="32648" y="632"/>
                    <a:pt x="32485" y="611"/>
                    <a:pt x="32366" y="575"/>
                  </a:cubicBezTo>
                  <a:cubicBezTo>
                    <a:pt x="32410" y="631"/>
                    <a:pt x="32343" y="643"/>
                    <a:pt x="32338" y="657"/>
                  </a:cubicBezTo>
                  <a:cubicBezTo>
                    <a:pt x="32214" y="673"/>
                    <a:pt x="32089" y="644"/>
                    <a:pt x="31997" y="616"/>
                  </a:cubicBezTo>
                  <a:cubicBezTo>
                    <a:pt x="31788" y="580"/>
                    <a:pt x="31572" y="589"/>
                    <a:pt x="31356" y="589"/>
                  </a:cubicBezTo>
                  <a:cubicBezTo>
                    <a:pt x="31356" y="621"/>
                    <a:pt x="31356" y="652"/>
                    <a:pt x="31356" y="684"/>
                  </a:cubicBezTo>
                  <a:cubicBezTo>
                    <a:pt x="31175" y="709"/>
                    <a:pt x="31092" y="626"/>
                    <a:pt x="30947" y="562"/>
                  </a:cubicBezTo>
                  <a:cubicBezTo>
                    <a:pt x="30829" y="575"/>
                    <a:pt x="30737" y="604"/>
                    <a:pt x="30620" y="616"/>
                  </a:cubicBezTo>
                  <a:cubicBezTo>
                    <a:pt x="30484" y="608"/>
                    <a:pt x="30356" y="650"/>
                    <a:pt x="30224" y="671"/>
                  </a:cubicBezTo>
                  <a:cubicBezTo>
                    <a:pt x="30150" y="717"/>
                    <a:pt x="30113" y="637"/>
                    <a:pt x="30088" y="630"/>
                  </a:cubicBezTo>
                  <a:cubicBezTo>
                    <a:pt x="29895" y="633"/>
                    <a:pt x="29695" y="638"/>
                    <a:pt x="29515" y="602"/>
                  </a:cubicBezTo>
                  <a:close/>
                  <a:moveTo>
                    <a:pt x="23053" y="611"/>
                  </a:moveTo>
                  <a:cubicBezTo>
                    <a:pt x="23409" y="636"/>
                    <a:pt x="23790" y="571"/>
                    <a:pt x="24104" y="523"/>
                  </a:cubicBezTo>
                  <a:cubicBezTo>
                    <a:pt x="24205" y="498"/>
                    <a:pt x="24228" y="561"/>
                    <a:pt x="24285" y="578"/>
                  </a:cubicBezTo>
                  <a:cubicBezTo>
                    <a:pt x="24364" y="601"/>
                    <a:pt x="24409" y="545"/>
                    <a:pt x="24449" y="534"/>
                  </a:cubicBezTo>
                  <a:cubicBezTo>
                    <a:pt x="24514" y="504"/>
                    <a:pt x="24572" y="570"/>
                    <a:pt x="24597" y="578"/>
                  </a:cubicBezTo>
                  <a:cubicBezTo>
                    <a:pt x="24709" y="489"/>
                    <a:pt x="24721" y="377"/>
                    <a:pt x="24778" y="283"/>
                  </a:cubicBezTo>
                  <a:cubicBezTo>
                    <a:pt x="24890" y="330"/>
                    <a:pt x="24914" y="432"/>
                    <a:pt x="24959" y="512"/>
                  </a:cubicBezTo>
                  <a:cubicBezTo>
                    <a:pt x="25067" y="511"/>
                    <a:pt x="25161" y="497"/>
                    <a:pt x="25271" y="491"/>
                  </a:cubicBezTo>
                  <a:cubicBezTo>
                    <a:pt x="25316" y="503"/>
                    <a:pt x="25345" y="505"/>
                    <a:pt x="25386" y="512"/>
                  </a:cubicBezTo>
                  <a:cubicBezTo>
                    <a:pt x="25515" y="480"/>
                    <a:pt x="25631" y="404"/>
                    <a:pt x="25714" y="349"/>
                  </a:cubicBezTo>
                  <a:cubicBezTo>
                    <a:pt x="25801" y="380"/>
                    <a:pt x="25876" y="457"/>
                    <a:pt x="25928" y="502"/>
                  </a:cubicBezTo>
                  <a:cubicBezTo>
                    <a:pt x="25991" y="478"/>
                    <a:pt x="26059" y="465"/>
                    <a:pt x="26125" y="447"/>
                  </a:cubicBezTo>
                  <a:cubicBezTo>
                    <a:pt x="26288" y="429"/>
                    <a:pt x="26453" y="436"/>
                    <a:pt x="26618" y="436"/>
                  </a:cubicBezTo>
                  <a:cubicBezTo>
                    <a:pt x="26740" y="432"/>
                    <a:pt x="26787" y="367"/>
                    <a:pt x="26848" y="327"/>
                  </a:cubicBezTo>
                  <a:cubicBezTo>
                    <a:pt x="26971" y="340"/>
                    <a:pt x="27036" y="413"/>
                    <a:pt x="27111" y="458"/>
                  </a:cubicBezTo>
                  <a:cubicBezTo>
                    <a:pt x="27236" y="464"/>
                    <a:pt x="27355" y="427"/>
                    <a:pt x="27472" y="403"/>
                  </a:cubicBezTo>
                  <a:cubicBezTo>
                    <a:pt x="27604" y="416"/>
                    <a:pt x="27702" y="472"/>
                    <a:pt x="27801" y="523"/>
                  </a:cubicBezTo>
                  <a:cubicBezTo>
                    <a:pt x="27938" y="523"/>
                    <a:pt x="28074" y="523"/>
                    <a:pt x="28211" y="523"/>
                  </a:cubicBezTo>
                  <a:cubicBezTo>
                    <a:pt x="28325" y="459"/>
                    <a:pt x="28277" y="402"/>
                    <a:pt x="28277" y="349"/>
                  </a:cubicBezTo>
                  <a:cubicBezTo>
                    <a:pt x="28353" y="396"/>
                    <a:pt x="28358" y="450"/>
                    <a:pt x="28392" y="502"/>
                  </a:cubicBezTo>
                  <a:cubicBezTo>
                    <a:pt x="28488" y="495"/>
                    <a:pt x="28550" y="436"/>
                    <a:pt x="28606" y="403"/>
                  </a:cubicBezTo>
                  <a:cubicBezTo>
                    <a:pt x="28592" y="461"/>
                    <a:pt x="28614" y="527"/>
                    <a:pt x="28622" y="578"/>
                  </a:cubicBezTo>
                  <a:cubicBezTo>
                    <a:pt x="28859" y="558"/>
                    <a:pt x="29105" y="567"/>
                    <a:pt x="29345" y="567"/>
                  </a:cubicBezTo>
                  <a:cubicBezTo>
                    <a:pt x="29416" y="587"/>
                    <a:pt x="29491" y="624"/>
                    <a:pt x="29542" y="643"/>
                  </a:cubicBezTo>
                  <a:cubicBezTo>
                    <a:pt x="29171" y="748"/>
                    <a:pt x="28810" y="685"/>
                    <a:pt x="28458" y="622"/>
                  </a:cubicBezTo>
                  <a:cubicBezTo>
                    <a:pt x="28344" y="635"/>
                    <a:pt x="28219" y="632"/>
                    <a:pt x="28096" y="632"/>
                  </a:cubicBezTo>
                  <a:cubicBezTo>
                    <a:pt x="27827" y="572"/>
                    <a:pt x="27520" y="588"/>
                    <a:pt x="27259" y="556"/>
                  </a:cubicBezTo>
                  <a:cubicBezTo>
                    <a:pt x="27108" y="562"/>
                    <a:pt x="26960" y="555"/>
                    <a:pt x="26815" y="545"/>
                  </a:cubicBezTo>
                  <a:cubicBezTo>
                    <a:pt x="26881" y="547"/>
                    <a:pt x="26873" y="592"/>
                    <a:pt x="26897" y="611"/>
                  </a:cubicBezTo>
                  <a:cubicBezTo>
                    <a:pt x="26657" y="635"/>
                    <a:pt x="26482" y="578"/>
                    <a:pt x="26256" y="578"/>
                  </a:cubicBezTo>
                  <a:cubicBezTo>
                    <a:pt x="26078" y="588"/>
                    <a:pt x="25900" y="589"/>
                    <a:pt x="25714" y="589"/>
                  </a:cubicBezTo>
                  <a:cubicBezTo>
                    <a:pt x="25580" y="606"/>
                    <a:pt x="25440" y="600"/>
                    <a:pt x="25304" y="600"/>
                  </a:cubicBezTo>
                  <a:cubicBezTo>
                    <a:pt x="25181" y="528"/>
                    <a:pt x="25249" y="627"/>
                    <a:pt x="25238" y="632"/>
                  </a:cubicBezTo>
                  <a:cubicBezTo>
                    <a:pt x="25140" y="648"/>
                    <a:pt x="24915" y="624"/>
                    <a:pt x="24876" y="622"/>
                  </a:cubicBezTo>
                  <a:cubicBezTo>
                    <a:pt x="24789" y="608"/>
                    <a:pt x="24734" y="643"/>
                    <a:pt x="24663" y="654"/>
                  </a:cubicBezTo>
                  <a:cubicBezTo>
                    <a:pt x="24493" y="654"/>
                    <a:pt x="24323" y="654"/>
                    <a:pt x="24154" y="654"/>
                  </a:cubicBezTo>
                  <a:cubicBezTo>
                    <a:pt x="23728" y="596"/>
                    <a:pt x="23328" y="793"/>
                    <a:pt x="23053" y="611"/>
                  </a:cubicBezTo>
                  <a:close/>
                  <a:moveTo>
                    <a:pt x="15243" y="234"/>
                  </a:moveTo>
                  <a:cubicBezTo>
                    <a:pt x="15231" y="327"/>
                    <a:pt x="15220" y="421"/>
                    <a:pt x="15218" y="520"/>
                  </a:cubicBezTo>
                  <a:cubicBezTo>
                    <a:pt x="15109" y="536"/>
                    <a:pt x="15023" y="513"/>
                    <a:pt x="14948" y="662"/>
                  </a:cubicBezTo>
                  <a:cubicBezTo>
                    <a:pt x="15057" y="649"/>
                    <a:pt x="15179" y="645"/>
                    <a:pt x="15294" y="649"/>
                  </a:cubicBezTo>
                  <a:cubicBezTo>
                    <a:pt x="15502" y="649"/>
                    <a:pt x="15653" y="718"/>
                    <a:pt x="15867" y="701"/>
                  </a:cubicBezTo>
                  <a:cubicBezTo>
                    <a:pt x="16007" y="701"/>
                    <a:pt x="16138" y="703"/>
                    <a:pt x="16272" y="649"/>
                  </a:cubicBezTo>
                  <a:cubicBezTo>
                    <a:pt x="16301" y="666"/>
                    <a:pt x="16336" y="666"/>
                    <a:pt x="16365" y="701"/>
                  </a:cubicBezTo>
                  <a:cubicBezTo>
                    <a:pt x="16504" y="701"/>
                    <a:pt x="16644" y="706"/>
                    <a:pt x="16778" y="688"/>
                  </a:cubicBezTo>
                  <a:cubicBezTo>
                    <a:pt x="16880" y="688"/>
                    <a:pt x="16954" y="693"/>
                    <a:pt x="17040" y="610"/>
                  </a:cubicBezTo>
                  <a:cubicBezTo>
                    <a:pt x="17076" y="636"/>
                    <a:pt x="17121" y="658"/>
                    <a:pt x="17158" y="701"/>
                  </a:cubicBezTo>
                  <a:cubicBezTo>
                    <a:pt x="17286" y="701"/>
                    <a:pt x="17411" y="701"/>
                    <a:pt x="17537" y="688"/>
                  </a:cubicBezTo>
                  <a:cubicBezTo>
                    <a:pt x="17403" y="625"/>
                    <a:pt x="17295" y="573"/>
                    <a:pt x="17174" y="481"/>
                  </a:cubicBezTo>
                  <a:cubicBezTo>
                    <a:pt x="17137" y="500"/>
                    <a:pt x="17078" y="526"/>
                    <a:pt x="17031" y="519"/>
                  </a:cubicBezTo>
                  <a:cubicBezTo>
                    <a:pt x="17016" y="460"/>
                    <a:pt x="17010" y="400"/>
                    <a:pt x="16980" y="325"/>
                  </a:cubicBezTo>
                  <a:cubicBezTo>
                    <a:pt x="16825" y="397"/>
                    <a:pt x="16709" y="618"/>
                    <a:pt x="16550" y="662"/>
                  </a:cubicBezTo>
                  <a:cubicBezTo>
                    <a:pt x="16483" y="513"/>
                    <a:pt x="16406" y="325"/>
                    <a:pt x="16280" y="325"/>
                  </a:cubicBezTo>
                  <a:cubicBezTo>
                    <a:pt x="16263" y="356"/>
                    <a:pt x="16221" y="432"/>
                    <a:pt x="16179" y="455"/>
                  </a:cubicBezTo>
                  <a:cubicBezTo>
                    <a:pt x="16098" y="399"/>
                    <a:pt x="16048" y="330"/>
                    <a:pt x="15960" y="364"/>
                  </a:cubicBezTo>
                  <a:cubicBezTo>
                    <a:pt x="15932" y="403"/>
                    <a:pt x="15912" y="465"/>
                    <a:pt x="15876" y="481"/>
                  </a:cubicBezTo>
                  <a:cubicBezTo>
                    <a:pt x="15836" y="399"/>
                    <a:pt x="15796" y="303"/>
                    <a:pt x="15715" y="273"/>
                  </a:cubicBezTo>
                  <a:cubicBezTo>
                    <a:pt x="15676" y="342"/>
                    <a:pt x="15639" y="403"/>
                    <a:pt x="15623" y="507"/>
                  </a:cubicBezTo>
                  <a:cubicBezTo>
                    <a:pt x="15559" y="376"/>
                    <a:pt x="15497" y="303"/>
                    <a:pt x="15386" y="260"/>
                  </a:cubicBezTo>
                  <a:cubicBezTo>
                    <a:pt x="15398" y="304"/>
                    <a:pt x="15444" y="370"/>
                    <a:pt x="15420" y="494"/>
                  </a:cubicBezTo>
                  <a:cubicBezTo>
                    <a:pt x="15345" y="430"/>
                    <a:pt x="15302" y="337"/>
                    <a:pt x="15243" y="234"/>
                  </a:cubicBezTo>
                  <a:close/>
                  <a:moveTo>
                    <a:pt x="21169" y="74"/>
                  </a:moveTo>
                  <a:cubicBezTo>
                    <a:pt x="21100" y="230"/>
                    <a:pt x="21040" y="396"/>
                    <a:pt x="21039" y="580"/>
                  </a:cubicBezTo>
                  <a:cubicBezTo>
                    <a:pt x="21022" y="435"/>
                    <a:pt x="21021" y="327"/>
                    <a:pt x="20927" y="218"/>
                  </a:cubicBezTo>
                  <a:lnTo>
                    <a:pt x="20927" y="522"/>
                  </a:lnTo>
                  <a:cubicBezTo>
                    <a:pt x="20792" y="561"/>
                    <a:pt x="20622" y="602"/>
                    <a:pt x="20469" y="609"/>
                  </a:cubicBezTo>
                  <a:cubicBezTo>
                    <a:pt x="20377" y="589"/>
                    <a:pt x="20289" y="544"/>
                    <a:pt x="20195" y="537"/>
                  </a:cubicBezTo>
                  <a:cubicBezTo>
                    <a:pt x="20103" y="547"/>
                    <a:pt x="20018" y="565"/>
                    <a:pt x="19930" y="595"/>
                  </a:cubicBezTo>
                  <a:cubicBezTo>
                    <a:pt x="19870" y="519"/>
                    <a:pt x="19815" y="431"/>
                    <a:pt x="19716" y="421"/>
                  </a:cubicBezTo>
                  <a:cubicBezTo>
                    <a:pt x="19655" y="465"/>
                    <a:pt x="19585" y="517"/>
                    <a:pt x="19514" y="562"/>
                  </a:cubicBezTo>
                  <a:cubicBezTo>
                    <a:pt x="19414" y="471"/>
                    <a:pt x="19271" y="557"/>
                    <a:pt x="19172" y="599"/>
                  </a:cubicBezTo>
                  <a:cubicBezTo>
                    <a:pt x="19133" y="593"/>
                    <a:pt x="19121" y="542"/>
                    <a:pt x="19097" y="514"/>
                  </a:cubicBezTo>
                  <a:cubicBezTo>
                    <a:pt x="18990" y="529"/>
                    <a:pt x="18900" y="590"/>
                    <a:pt x="18798" y="652"/>
                  </a:cubicBezTo>
                  <a:cubicBezTo>
                    <a:pt x="18785" y="623"/>
                    <a:pt x="18808" y="569"/>
                    <a:pt x="18760" y="567"/>
                  </a:cubicBezTo>
                  <a:cubicBezTo>
                    <a:pt x="18617" y="583"/>
                    <a:pt x="18480" y="661"/>
                    <a:pt x="18334" y="652"/>
                  </a:cubicBezTo>
                  <a:cubicBezTo>
                    <a:pt x="18326" y="597"/>
                    <a:pt x="18324" y="538"/>
                    <a:pt x="18297" y="493"/>
                  </a:cubicBezTo>
                  <a:cubicBezTo>
                    <a:pt x="18230" y="518"/>
                    <a:pt x="18188" y="532"/>
                    <a:pt x="18147" y="631"/>
                  </a:cubicBezTo>
                  <a:cubicBezTo>
                    <a:pt x="18118" y="569"/>
                    <a:pt x="18111" y="523"/>
                    <a:pt x="18057" y="524"/>
                  </a:cubicBezTo>
                  <a:cubicBezTo>
                    <a:pt x="18021" y="553"/>
                    <a:pt x="17978" y="586"/>
                    <a:pt x="17938" y="610"/>
                  </a:cubicBezTo>
                  <a:cubicBezTo>
                    <a:pt x="17891" y="551"/>
                    <a:pt x="17873" y="525"/>
                    <a:pt x="17803" y="503"/>
                  </a:cubicBezTo>
                  <a:cubicBezTo>
                    <a:pt x="17756" y="503"/>
                    <a:pt x="17707" y="509"/>
                    <a:pt x="17661" y="524"/>
                  </a:cubicBezTo>
                  <a:cubicBezTo>
                    <a:pt x="17711" y="619"/>
                    <a:pt x="17825" y="655"/>
                    <a:pt x="17870" y="684"/>
                  </a:cubicBezTo>
                  <a:cubicBezTo>
                    <a:pt x="17916" y="713"/>
                    <a:pt x="17972" y="706"/>
                    <a:pt x="18027" y="706"/>
                  </a:cubicBezTo>
                  <a:cubicBezTo>
                    <a:pt x="18072" y="713"/>
                    <a:pt x="18122" y="701"/>
                    <a:pt x="18162" y="695"/>
                  </a:cubicBezTo>
                  <a:cubicBezTo>
                    <a:pt x="18252" y="745"/>
                    <a:pt x="18327" y="747"/>
                    <a:pt x="18409" y="695"/>
                  </a:cubicBezTo>
                  <a:cubicBezTo>
                    <a:pt x="18536" y="698"/>
                    <a:pt x="18658" y="723"/>
                    <a:pt x="18783" y="706"/>
                  </a:cubicBezTo>
                  <a:cubicBezTo>
                    <a:pt x="19012" y="872"/>
                    <a:pt x="19185" y="720"/>
                    <a:pt x="19382" y="646"/>
                  </a:cubicBezTo>
                  <a:cubicBezTo>
                    <a:pt x="19367" y="657"/>
                    <a:pt x="19353" y="668"/>
                    <a:pt x="19340" y="682"/>
                  </a:cubicBezTo>
                  <a:cubicBezTo>
                    <a:pt x="19465" y="700"/>
                    <a:pt x="19708" y="778"/>
                    <a:pt x="19910" y="798"/>
                  </a:cubicBezTo>
                  <a:cubicBezTo>
                    <a:pt x="20024" y="725"/>
                    <a:pt x="20145" y="728"/>
                    <a:pt x="20266" y="682"/>
                  </a:cubicBezTo>
                  <a:cubicBezTo>
                    <a:pt x="20365" y="721"/>
                    <a:pt x="20492" y="732"/>
                    <a:pt x="20602" y="769"/>
                  </a:cubicBezTo>
                  <a:cubicBezTo>
                    <a:pt x="20709" y="784"/>
                    <a:pt x="20831" y="806"/>
                    <a:pt x="20927" y="740"/>
                  </a:cubicBezTo>
                  <a:cubicBezTo>
                    <a:pt x="20999" y="682"/>
                    <a:pt x="21039" y="638"/>
                    <a:pt x="21161" y="711"/>
                  </a:cubicBezTo>
                  <a:cubicBezTo>
                    <a:pt x="21194" y="721"/>
                    <a:pt x="21216" y="746"/>
                    <a:pt x="21253" y="740"/>
                  </a:cubicBezTo>
                  <a:cubicBezTo>
                    <a:pt x="21465" y="740"/>
                    <a:pt x="21679" y="780"/>
                    <a:pt x="21893" y="740"/>
                  </a:cubicBezTo>
                  <a:cubicBezTo>
                    <a:pt x="21706" y="667"/>
                    <a:pt x="21504" y="579"/>
                    <a:pt x="21283" y="624"/>
                  </a:cubicBezTo>
                  <a:cubicBezTo>
                    <a:pt x="21252" y="536"/>
                    <a:pt x="21215" y="449"/>
                    <a:pt x="21232" y="319"/>
                  </a:cubicBezTo>
                  <a:cubicBezTo>
                    <a:pt x="21207" y="352"/>
                    <a:pt x="21196" y="463"/>
                    <a:pt x="21131" y="450"/>
                  </a:cubicBezTo>
                  <a:cubicBezTo>
                    <a:pt x="21131" y="363"/>
                    <a:pt x="21126" y="200"/>
                    <a:pt x="21169" y="74"/>
                  </a:cubicBezTo>
                  <a:close/>
                  <a:moveTo>
                    <a:pt x="21202" y="0"/>
                  </a:moveTo>
                  <a:cubicBezTo>
                    <a:pt x="21188" y="23"/>
                    <a:pt x="21178" y="48"/>
                    <a:pt x="21169" y="74"/>
                  </a:cubicBezTo>
                  <a:cubicBezTo>
                    <a:pt x="21180" y="50"/>
                    <a:pt x="21190" y="25"/>
                    <a:pt x="21202" y="0"/>
                  </a:cubicBezTo>
                  <a:close/>
                </a:path>
              </a:pathLst>
            </a:custGeom>
            <a:solidFill>
              <a:srgbClr val="7EA31A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23"/>
          <p:cNvGrpSpPr/>
          <p:nvPr/>
        </p:nvGrpSpPr>
        <p:grpSpPr>
          <a:xfrm>
            <a:off x="8780888" y="3349104"/>
            <a:ext cx="3270734" cy="3278785"/>
            <a:chOff x="8780888" y="3349104"/>
            <a:chExt cx="3270734" cy="3278785"/>
          </a:xfrm>
        </p:grpSpPr>
        <p:pic>
          <p:nvPicPr>
            <p:cNvPr id="648" name="Google Shape;64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55382" y="3349104"/>
              <a:ext cx="1596240" cy="3278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0888" y="3349104"/>
              <a:ext cx="1820508" cy="3278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0" name="Google Shape;650;p23"/>
          <p:cNvGrpSpPr/>
          <p:nvPr/>
        </p:nvGrpSpPr>
        <p:grpSpPr>
          <a:xfrm>
            <a:off x="939584" y="1879321"/>
            <a:ext cx="2973332" cy="2588094"/>
            <a:chOff x="4009599" y="1203519"/>
            <a:chExt cx="2973332" cy="2588094"/>
          </a:xfrm>
        </p:grpSpPr>
        <p:sp>
          <p:nvSpPr>
            <p:cNvPr id="651" name="Google Shape;651;p23"/>
            <p:cNvSpPr/>
            <p:nvPr/>
          </p:nvSpPr>
          <p:spPr>
            <a:xfrm>
              <a:off x="4009599" y="1203519"/>
              <a:ext cx="2588094" cy="258809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2" name="Google Shape;652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4027479" y="1695019"/>
              <a:ext cx="2562710" cy="1685187"/>
            </a:xfrm>
            <a:custGeom>
              <a:rect b="b" l="l" r="r" t="t"/>
              <a:pathLst>
                <a:path extrusionOk="0" h="1685187" w="2562710">
                  <a:moveTo>
                    <a:pt x="2367613" y="0"/>
                  </a:moveTo>
                  <a:lnTo>
                    <a:pt x="220481" y="0"/>
                  </a:lnTo>
                  <a:lnTo>
                    <a:pt x="156185" y="105835"/>
                  </a:lnTo>
                  <a:cubicBezTo>
                    <a:pt x="56579" y="289192"/>
                    <a:pt x="0" y="499316"/>
                    <a:pt x="0" y="722654"/>
                  </a:cubicBezTo>
                  <a:cubicBezTo>
                    <a:pt x="0" y="1079995"/>
                    <a:pt x="144842" y="1403507"/>
                    <a:pt x="379018" y="1637683"/>
                  </a:cubicBezTo>
                  <a:lnTo>
                    <a:pt x="431285" y="1685187"/>
                  </a:lnTo>
                  <a:lnTo>
                    <a:pt x="2156809" y="1685187"/>
                  </a:lnTo>
                  <a:lnTo>
                    <a:pt x="2209076" y="1637683"/>
                  </a:lnTo>
                  <a:cubicBezTo>
                    <a:pt x="2384709" y="1462051"/>
                    <a:pt x="2510090" y="1236168"/>
                    <a:pt x="2561804" y="983450"/>
                  </a:cubicBezTo>
                  <a:lnTo>
                    <a:pt x="2562710" y="977510"/>
                  </a:lnTo>
                  <a:lnTo>
                    <a:pt x="2562710" y="467798"/>
                  </a:lnTo>
                  <a:lnTo>
                    <a:pt x="2561804" y="461859"/>
                  </a:lnTo>
                  <a:cubicBezTo>
                    <a:pt x="2535947" y="335500"/>
                    <a:pt x="2491673" y="215849"/>
                    <a:pt x="2431909" y="105835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53" name="Google Shape;653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4572344" y="1702942"/>
              <a:ext cx="2410587" cy="1677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4" name="Google Shape;654;p23"/>
          <p:cNvSpPr/>
          <p:nvPr/>
        </p:nvSpPr>
        <p:spPr>
          <a:xfrm>
            <a:off x="3653287" y="401080"/>
            <a:ext cx="5850714" cy="1498559"/>
          </a:xfrm>
          <a:prstGeom prst="roundRect">
            <a:avLst>
              <a:gd fmla="val 22865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Hewan Omnivora </a:t>
            </a:r>
            <a:r>
              <a:rPr b="0" i="0" lang="en-US" sz="24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susunan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giginya lebih lengkap dari hewan</a:t>
            </a:r>
            <a:endParaRPr b="0" i="0" sz="2400" u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herbivora dan karnivora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55" name="Google Shape;655;p23"/>
          <p:cNvGrpSpPr/>
          <p:nvPr/>
        </p:nvGrpSpPr>
        <p:grpSpPr>
          <a:xfrm>
            <a:off x="3841235" y="2577834"/>
            <a:ext cx="4393084" cy="1071742"/>
            <a:chOff x="3841235" y="3291790"/>
            <a:chExt cx="4393084" cy="1071742"/>
          </a:xfrm>
        </p:grpSpPr>
        <p:cxnSp>
          <p:nvCxnSpPr>
            <p:cNvPr id="656" name="Google Shape;656;p23"/>
            <p:cNvCxnSpPr/>
            <p:nvPr/>
          </p:nvCxnSpPr>
          <p:spPr>
            <a:xfrm rot="10800000">
              <a:off x="3841235" y="3816382"/>
              <a:ext cx="1073162" cy="3105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57" name="Google Shape;657;p23"/>
            <p:cNvSpPr/>
            <p:nvPr/>
          </p:nvSpPr>
          <p:spPr>
            <a:xfrm>
              <a:off x="4559061" y="3291790"/>
              <a:ext cx="3675258" cy="1071742"/>
            </a:xfrm>
            <a:prstGeom prst="roundRect">
              <a:avLst>
                <a:gd fmla="val 36110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Gigi Taring &amp; Seri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Memakan makanan yang berupa daging</a:t>
              </a:r>
              <a:endParaRPr b="1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58" name="Google Shape;658;p23"/>
          <p:cNvGrpSpPr/>
          <p:nvPr/>
        </p:nvGrpSpPr>
        <p:grpSpPr>
          <a:xfrm>
            <a:off x="2922720" y="3444160"/>
            <a:ext cx="5326462" cy="1649716"/>
            <a:chOff x="2922720" y="4158116"/>
            <a:chExt cx="5326462" cy="1649716"/>
          </a:xfrm>
        </p:grpSpPr>
        <p:cxnSp>
          <p:nvCxnSpPr>
            <p:cNvPr id="659" name="Google Shape;659;p23"/>
            <p:cNvCxnSpPr/>
            <p:nvPr/>
          </p:nvCxnSpPr>
          <p:spPr>
            <a:xfrm rot="10800000">
              <a:off x="2922720" y="4158116"/>
              <a:ext cx="942480" cy="10052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60" name="Google Shape;660;p23"/>
            <p:cNvSpPr/>
            <p:nvPr/>
          </p:nvSpPr>
          <p:spPr>
            <a:xfrm>
              <a:off x="3749223" y="4719102"/>
              <a:ext cx="4499959" cy="1088730"/>
            </a:xfrm>
            <a:prstGeom prst="roundRect">
              <a:avLst>
                <a:gd fmla="val 38201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Gigi Geraham &amp; Seri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Memakan makanan yang berasal dari tumbuhan</a:t>
              </a:r>
              <a:endPara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61" name="Google Shape;661;p23">
            <a:hlinkClick action="ppaction://hlinksldjump" r:id="rId7"/>
          </p:cNvPr>
          <p:cNvSpPr/>
          <p:nvPr/>
        </p:nvSpPr>
        <p:spPr>
          <a:xfrm>
            <a:off x="-194337" y="-719987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2" name="Google Shape;662;p23">
            <a:hlinkClick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57449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3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3">
            <a:hlinkClick action="ppaction://hlinkshowjump?jump=nextslide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58899" y="5921952"/>
            <a:ext cx="73653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23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D9EC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24"/>
          <p:cNvGrpSpPr/>
          <p:nvPr/>
        </p:nvGrpSpPr>
        <p:grpSpPr>
          <a:xfrm>
            <a:off x="0" y="-25"/>
            <a:ext cx="12192000" cy="5299200"/>
            <a:chOff x="0" y="-1"/>
            <a:chExt cx="12192000" cy="5299200"/>
          </a:xfrm>
        </p:grpSpPr>
        <p:sp>
          <p:nvSpPr>
            <p:cNvPr id="672" name="Google Shape;672;p24"/>
            <p:cNvSpPr/>
            <p:nvPr/>
          </p:nvSpPr>
          <p:spPr>
            <a:xfrm>
              <a:off x="0" y="-1"/>
              <a:ext cx="12192000" cy="5299200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24"/>
          <p:cNvGrpSpPr/>
          <p:nvPr/>
        </p:nvGrpSpPr>
        <p:grpSpPr>
          <a:xfrm>
            <a:off x="0" y="0"/>
            <a:ext cx="12192000" cy="5299175"/>
            <a:chOff x="0" y="0"/>
            <a:chExt cx="12192000" cy="5299175"/>
          </a:xfrm>
        </p:grpSpPr>
        <p:sp>
          <p:nvSpPr>
            <p:cNvPr id="678" name="Google Shape;678;p24"/>
            <p:cNvSpPr/>
            <p:nvPr/>
          </p:nvSpPr>
          <p:spPr>
            <a:xfrm>
              <a:off x="0" y="0"/>
              <a:ext cx="12192000" cy="52991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24"/>
          <p:cNvGrpSpPr/>
          <p:nvPr/>
        </p:nvGrpSpPr>
        <p:grpSpPr>
          <a:xfrm>
            <a:off x="-194334" y="1021520"/>
            <a:ext cx="12580669" cy="5855530"/>
            <a:chOff x="-195954" y="1432275"/>
            <a:chExt cx="12580669" cy="5855530"/>
          </a:xfrm>
        </p:grpSpPr>
        <p:grpSp>
          <p:nvGrpSpPr>
            <p:cNvPr id="684" name="Google Shape;684;p24"/>
            <p:cNvGrpSpPr/>
            <p:nvPr/>
          </p:nvGrpSpPr>
          <p:grpSpPr>
            <a:xfrm>
              <a:off x="-74541" y="1432275"/>
              <a:ext cx="12274131" cy="5855530"/>
              <a:chOff x="-74541" y="1432275"/>
              <a:chExt cx="12274131" cy="5855530"/>
            </a:xfrm>
          </p:grpSpPr>
          <p:grpSp>
            <p:nvGrpSpPr>
              <p:cNvPr id="685" name="Google Shape;685;p24"/>
              <p:cNvGrpSpPr/>
              <p:nvPr/>
            </p:nvGrpSpPr>
            <p:grpSpPr>
              <a:xfrm>
                <a:off x="-26260" y="1432275"/>
                <a:ext cx="10011256" cy="4535166"/>
                <a:chOff x="-195954" y="2168920"/>
                <a:chExt cx="7277566" cy="3296786"/>
              </a:xfrm>
            </p:grpSpPr>
            <p:sp>
              <p:nvSpPr>
                <p:cNvPr id="686" name="Google Shape;686;p24"/>
                <p:cNvSpPr/>
                <p:nvPr/>
              </p:nvSpPr>
              <p:spPr>
                <a:xfrm flipH="1">
                  <a:off x="-195954" y="2168920"/>
                  <a:ext cx="7277566" cy="3268616"/>
                </a:xfrm>
                <a:custGeom>
                  <a:rect b="b" l="l" r="r" t="t"/>
                  <a:pathLst>
                    <a:path extrusionOk="0" h="9073" w="20081">
                      <a:moveTo>
                        <a:pt x="0" y="8921"/>
                      </a:moveTo>
                      <a:lnTo>
                        <a:pt x="3176" y="6392"/>
                      </a:lnTo>
                      <a:lnTo>
                        <a:pt x="5258" y="4671"/>
                      </a:lnTo>
                      <a:lnTo>
                        <a:pt x="5576" y="4253"/>
                      </a:lnTo>
                      <a:lnTo>
                        <a:pt x="6050" y="4253"/>
                      </a:lnTo>
                      <a:lnTo>
                        <a:pt x="6514" y="3597"/>
                      </a:lnTo>
                      <a:lnTo>
                        <a:pt x="6732" y="3943"/>
                      </a:lnTo>
                      <a:lnTo>
                        <a:pt x="8157" y="2597"/>
                      </a:lnTo>
                      <a:lnTo>
                        <a:pt x="8562" y="2827"/>
                      </a:lnTo>
                      <a:lnTo>
                        <a:pt x="10428" y="409"/>
                      </a:lnTo>
                      <a:lnTo>
                        <a:pt x="11132" y="0"/>
                      </a:lnTo>
                      <a:lnTo>
                        <a:pt x="11480" y="1059"/>
                      </a:lnTo>
                      <a:lnTo>
                        <a:pt x="11449" y="1279"/>
                      </a:lnTo>
                      <a:lnTo>
                        <a:pt x="11563" y="1354"/>
                      </a:lnTo>
                      <a:lnTo>
                        <a:pt x="11782" y="1944"/>
                      </a:lnTo>
                      <a:lnTo>
                        <a:pt x="12183" y="2609"/>
                      </a:lnTo>
                      <a:lnTo>
                        <a:pt x="12576" y="2246"/>
                      </a:lnTo>
                      <a:lnTo>
                        <a:pt x="13060" y="2602"/>
                      </a:lnTo>
                      <a:lnTo>
                        <a:pt x="13340" y="3245"/>
                      </a:lnTo>
                      <a:lnTo>
                        <a:pt x="14652" y="4449"/>
                      </a:lnTo>
                      <a:lnTo>
                        <a:pt x="15730" y="4557"/>
                      </a:lnTo>
                      <a:lnTo>
                        <a:pt x="16691" y="4300"/>
                      </a:lnTo>
                      <a:lnTo>
                        <a:pt x="17412" y="5195"/>
                      </a:lnTo>
                      <a:lnTo>
                        <a:pt x="18923" y="6206"/>
                      </a:lnTo>
                      <a:cubicBezTo>
                        <a:pt x="18923" y="6206"/>
                        <a:pt x="19438" y="7074"/>
                        <a:pt x="19545" y="7846"/>
                      </a:cubicBezTo>
                      <a:cubicBezTo>
                        <a:pt x="19652" y="8618"/>
                        <a:pt x="20081" y="8811"/>
                        <a:pt x="20081" y="8811"/>
                      </a:cubicBezTo>
                      <a:lnTo>
                        <a:pt x="19745" y="9073"/>
                      </a:lnTo>
                      <a:lnTo>
                        <a:pt x="19745" y="8921"/>
                      </a:lnTo>
                      <a:lnTo>
                        <a:pt x="0" y="8921"/>
                      </a:lnTo>
                      <a:close/>
                    </a:path>
                  </a:pathLst>
                </a:custGeom>
                <a:solidFill>
                  <a:srgbClr val="6A7E8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24"/>
                <p:cNvSpPr/>
                <p:nvPr/>
              </p:nvSpPr>
              <p:spPr>
                <a:xfrm flipH="1">
                  <a:off x="1202098" y="4085265"/>
                  <a:ext cx="4330597" cy="1380441"/>
                </a:xfrm>
                <a:custGeom>
                  <a:rect b="b" l="l" r="r" t="t"/>
                  <a:pathLst>
                    <a:path extrusionOk="0" h="3832" w="11949">
                      <a:moveTo>
                        <a:pt x="0" y="3832"/>
                      </a:moveTo>
                      <a:cubicBezTo>
                        <a:pt x="2044" y="2529"/>
                        <a:pt x="6100" y="0"/>
                        <a:pt x="6569" y="139"/>
                      </a:cubicBezTo>
                      <a:cubicBezTo>
                        <a:pt x="8594" y="739"/>
                        <a:pt x="10328" y="2421"/>
                        <a:pt x="11949" y="3832"/>
                      </a:cubicBezTo>
                      <a:lnTo>
                        <a:pt x="0" y="3832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24"/>
                <p:cNvSpPr/>
                <p:nvPr/>
              </p:nvSpPr>
              <p:spPr>
                <a:xfrm flipH="1">
                  <a:off x="3134488" y="4002140"/>
                  <a:ext cx="2398207" cy="1380441"/>
                </a:xfrm>
                <a:custGeom>
                  <a:rect b="b" l="l" r="r" t="t"/>
                  <a:pathLst>
                    <a:path extrusionOk="0" h="3833" w="6618">
                      <a:moveTo>
                        <a:pt x="6618" y="154"/>
                      </a:moveTo>
                      <a:cubicBezTo>
                        <a:pt x="6545" y="574"/>
                        <a:pt x="6318" y="1348"/>
                        <a:pt x="5615" y="1887"/>
                      </a:cubicBezTo>
                      <a:cubicBezTo>
                        <a:pt x="4919" y="2422"/>
                        <a:pt x="3294" y="3325"/>
                        <a:pt x="2354" y="3833"/>
                      </a:cubicBezTo>
                      <a:lnTo>
                        <a:pt x="0" y="3833"/>
                      </a:lnTo>
                      <a:cubicBezTo>
                        <a:pt x="2044" y="2530"/>
                        <a:pt x="6100" y="0"/>
                        <a:pt x="6569" y="140"/>
                      </a:cubicBezTo>
                      <a:cubicBezTo>
                        <a:pt x="6586" y="144"/>
                        <a:pt x="6602" y="149"/>
                        <a:pt x="6618" y="154"/>
                      </a:cubicBez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24"/>
                <p:cNvSpPr/>
                <p:nvPr/>
              </p:nvSpPr>
              <p:spPr>
                <a:xfrm flipH="1">
                  <a:off x="2125318" y="3296091"/>
                  <a:ext cx="798801" cy="703660"/>
                </a:xfrm>
                <a:custGeom>
                  <a:rect b="b" l="l" r="r" t="t"/>
                  <a:pathLst>
                    <a:path extrusionOk="0" h="1953" w="2203">
                      <a:moveTo>
                        <a:pt x="1818" y="0"/>
                      </a:moveTo>
                      <a:cubicBezTo>
                        <a:pt x="1439" y="230"/>
                        <a:pt x="552" y="856"/>
                        <a:pt x="0" y="1953"/>
                      </a:cubicBezTo>
                      <a:cubicBezTo>
                        <a:pt x="709" y="1127"/>
                        <a:pt x="1605" y="558"/>
                        <a:pt x="2203" y="423"/>
                      </a:cubicBezTo>
                      <a:lnTo>
                        <a:pt x="1868" y="116"/>
                      </a:lnTo>
                      <a:lnTo>
                        <a:pt x="1818" y="0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24"/>
                <p:cNvSpPr/>
                <p:nvPr/>
              </p:nvSpPr>
              <p:spPr>
                <a:xfrm flipH="1">
                  <a:off x="2181817" y="2978309"/>
                  <a:ext cx="1289863" cy="979032"/>
                </a:xfrm>
                <a:custGeom>
                  <a:rect b="b" l="l" r="r" t="t"/>
                  <a:pathLst>
                    <a:path extrusionOk="0" h="2718" w="3560">
                      <a:moveTo>
                        <a:pt x="2600" y="16"/>
                      </a:moveTo>
                      <a:lnTo>
                        <a:pt x="2641" y="953"/>
                      </a:lnTo>
                      <a:cubicBezTo>
                        <a:pt x="2402" y="1216"/>
                        <a:pt x="2163" y="1478"/>
                        <a:pt x="1924" y="1741"/>
                      </a:cubicBezTo>
                      <a:cubicBezTo>
                        <a:pt x="1924" y="1741"/>
                        <a:pt x="1704" y="1671"/>
                        <a:pt x="1126" y="1631"/>
                      </a:cubicBezTo>
                      <a:cubicBezTo>
                        <a:pt x="548" y="1591"/>
                        <a:pt x="279" y="2209"/>
                        <a:pt x="279" y="2209"/>
                      </a:cubicBezTo>
                      <a:cubicBezTo>
                        <a:pt x="186" y="2379"/>
                        <a:pt x="93" y="2548"/>
                        <a:pt x="0" y="2718"/>
                      </a:cubicBezTo>
                      <a:cubicBezTo>
                        <a:pt x="669" y="2065"/>
                        <a:pt x="1126" y="1631"/>
                        <a:pt x="1605" y="2229"/>
                      </a:cubicBezTo>
                      <a:cubicBezTo>
                        <a:pt x="1786" y="2456"/>
                        <a:pt x="2332" y="1845"/>
                        <a:pt x="2981" y="1473"/>
                      </a:cubicBezTo>
                      <a:cubicBezTo>
                        <a:pt x="3176" y="1360"/>
                        <a:pt x="3374" y="1256"/>
                        <a:pt x="3560" y="1164"/>
                      </a:cubicBezTo>
                      <a:lnTo>
                        <a:pt x="3380" y="999"/>
                      </a:lnTo>
                      <a:lnTo>
                        <a:pt x="3100" y="356"/>
                      </a:lnTo>
                      <a:lnTo>
                        <a:pt x="2616" y="0"/>
                      </a:lnTo>
                      <a:lnTo>
                        <a:pt x="2600" y="16"/>
                      </a:lnTo>
                      <a:close/>
                    </a:path>
                  </a:pathLst>
                </a:custGeom>
                <a:solidFill>
                  <a:srgbClr val="5F7078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24"/>
                <p:cNvSpPr/>
                <p:nvPr/>
              </p:nvSpPr>
              <p:spPr>
                <a:xfrm flipH="1">
                  <a:off x="3023292" y="2168920"/>
                  <a:ext cx="955076" cy="1250819"/>
                </a:xfrm>
                <a:custGeom>
                  <a:rect b="b" l="l" r="r" t="t"/>
                  <a:pathLst>
                    <a:path extrusionOk="0" h="3471" w="2636">
                      <a:moveTo>
                        <a:pt x="2636" y="203"/>
                      </a:moveTo>
                      <a:lnTo>
                        <a:pt x="1055" y="3471"/>
                      </a:lnTo>
                      <a:lnTo>
                        <a:pt x="0" y="2827"/>
                      </a:lnTo>
                      <a:lnTo>
                        <a:pt x="1866" y="409"/>
                      </a:lnTo>
                      <a:lnTo>
                        <a:pt x="2570" y="0"/>
                      </a:lnTo>
                      <a:lnTo>
                        <a:pt x="2636" y="203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24"/>
                <p:cNvSpPr/>
                <p:nvPr/>
              </p:nvSpPr>
              <p:spPr>
                <a:xfrm flipH="1">
                  <a:off x="2725771" y="2360067"/>
                  <a:ext cx="617884" cy="857773"/>
                </a:xfrm>
                <a:custGeom>
                  <a:rect b="b" l="l" r="r" t="t"/>
                  <a:pathLst>
                    <a:path extrusionOk="0" h="2381" w="1706">
                      <a:moveTo>
                        <a:pt x="993" y="0"/>
                      </a:moveTo>
                      <a:cubicBezTo>
                        <a:pt x="993" y="0"/>
                        <a:pt x="1380" y="1379"/>
                        <a:pt x="927" y="1627"/>
                      </a:cubicBezTo>
                      <a:cubicBezTo>
                        <a:pt x="474" y="1874"/>
                        <a:pt x="0" y="2338"/>
                        <a:pt x="0" y="2338"/>
                      </a:cubicBezTo>
                      <a:lnTo>
                        <a:pt x="1121" y="2381"/>
                      </a:lnTo>
                      <a:lnTo>
                        <a:pt x="1706" y="1807"/>
                      </a:lnTo>
                      <a:lnTo>
                        <a:pt x="1469" y="1414"/>
                      </a:lnTo>
                      <a:lnTo>
                        <a:pt x="1250" y="824"/>
                      </a:lnTo>
                      <a:lnTo>
                        <a:pt x="1136" y="749"/>
                      </a:lnTo>
                      <a:lnTo>
                        <a:pt x="1167" y="529"/>
                      </a:lnTo>
                      <a:lnTo>
                        <a:pt x="993" y="0"/>
                      </a:lnTo>
                      <a:close/>
                    </a:path>
                  </a:pathLst>
                </a:custGeom>
                <a:solidFill>
                  <a:srgbClr val="5A6B73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24"/>
                <p:cNvSpPr/>
                <p:nvPr/>
              </p:nvSpPr>
              <p:spPr>
                <a:xfrm flipH="1">
                  <a:off x="4067925" y="3104346"/>
                  <a:ext cx="516907" cy="636162"/>
                </a:xfrm>
                <a:custGeom>
                  <a:rect b="b" l="l" r="r" t="t"/>
                  <a:pathLst>
                    <a:path extrusionOk="0" h="1766" w="1427">
                      <a:moveTo>
                        <a:pt x="0" y="1198"/>
                      </a:moveTo>
                      <a:lnTo>
                        <a:pt x="1127" y="1766"/>
                      </a:lnTo>
                      <a:lnTo>
                        <a:pt x="1427" y="91"/>
                      </a:lnTo>
                      <a:lnTo>
                        <a:pt x="1268" y="0"/>
                      </a:lnTo>
                      <a:lnTo>
                        <a:pt x="0" y="1198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24"/>
                <p:cNvSpPr/>
                <p:nvPr/>
              </p:nvSpPr>
              <p:spPr>
                <a:xfrm flipH="1">
                  <a:off x="4781377" y="3549958"/>
                  <a:ext cx="2300235" cy="1832623"/>
                </a:xfrm>
                <a:custGeom>
                  <a:rect b="b" l="l" r="r" t="t"/>
                  <a:pathLst>
                    <a:path extrusionOk="0" h="5087" w="6346">
                      <a:moveTo>
                        <a:pt x="6346" y="0"/>
                      </a:moveTo>
                      <a:lnTo>
                        <a:pt x="5375" y="2720"/>
                      </a:lnTo>
                      <a:lnTo>
                        <a:pt x="1182" y="5087"/>
                      </a:lnTo>
                      <a:lnTo>
                        <a:pt x="0" y="5087"/>
                      </a:lnTo>
                      <a:lnTo>
                        <a:pt x="3176" y="2558"/>
                      </a:lnTo>
                      <a:lnTo>
                        <a:pt x="5258" y="837"/>
                      </a:lnTo>
                      <a:lnTo>
                        <a:pt x="5576" y="419"/>
                      </a:lnTo>
                      <a:lnTo>
                        <a:pt x="6050" y="419"/>
                      </a:lnTo>
                      <a:lnTo>
                        <a:pt x="6346" y="0"/>
                      </a:ln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24"/>
                <p:cNvSpPr/>
                <p:nvPr/>
              </p:nvSpPr>
              <p:spPr>
                <a:xfrm flipH="1">
                  <a:off x="3481898" y="3320581"/>
                  <a:ext cx="529529" cy="896600"/>
                </a:xfrm>
                <a:custGeom>
                  <a:rect b="b" l="l" r="r" t="t"/>
                  <a:pathLst>
                    <a:path extrusionOk="0" h="2489" w="1461">
                      <a:moveTo>
                        <a:pt x="1145" y="275"/>
                      </a:moveTo>
                      <a:cubicBezTo>
                        <a:pt x="764" y="932"/>
                        <a:pt x="382" y="1588"/>
                        <a:pt x="0" y="2245"/>
                      </a:cubicBezTo>
                      <a:cubicBezTo>
                        <a:pt x="0" y="2245"/>
                        <a:pt x="709" y="2489"/>
                        <a:pt x="960" y="1818"/>
                      </a:cubicBezTo>
                      <a:cubicBezTo>
                        <a:pt x="1211" y="1148"/>
                        <a:pt x="1010" y="840"/>
                        <a:pt x="1236" y="420"/>
                      </a:cubicBezTo>
                      <a:cubicBezTo>
                        <a:pt x="1461" y="0"/>
                        <a:pt x="1242" y="75"/>
                        <a:pt x="1145" y="275"/>
                      </a:cubicBezTo>
                      <a:close/>
                    </a:path>
                  </a:pathLst>
                </a:custGeom>
                <a:solidFill>
                  <a:srgbClr val="51606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24"/>
                <p:cNvSpPr/>
                <p:nvPr/>
              </p:nvSpPr>
              <p:spPr>
                <a:xfrm flipH="1">
                  <a:off x="4590685" y="4480258"/>
                  <a:ext cx="2036372" cy="852397"/>
                </a:xfrm>
                <a:custGeom>
                  <a:rect b="b" l="l" r="r" t="t"/>
                  <a:pathLst>
                    <a:path extrusionOk="0" h="2367" w="5619">
                      <a:moveTo>
                        <a:pt x="4193" y="0"/>
                      </a:moveTo>
                      <a:lnTo>
                        <a:pt x="5308" y="1281"/>
                      </a:lnTo>
                      <a:lnTo>
                        <a:pt x="5619" y="2367"/>
                      </a:lnTo>
                      <a:lnTo>
                        <a:pt x="0" y="2367"/>
                      </a:lnTo>
                      <a:lnTo>
                        <a:pt x="4193" y="0"/>
                      </a:lnTo>
                      <a:close/>
                    </a:path>
                  </a:pathLst>
                </a:custGeom>
                <a:solidFill>
                  <a:srgbClr val="6A7E87"/>
                </a:solidFill>
                <a:ln>
                  <a:noFill/>
                </a:ln>
              </p:spPr>
              <p:txBody>
                <a:bodyPr anchorCtr="0" anchor="t" bIns="17200" lIns="34400" spcFirstLastPara="1" rIns="34400" wrap="square" tIns="17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77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7" name="Google Shape;697;p24"/>
              <p:cNvSpPr/>
              <p:nvPr/>
            </p:nvSpPr>
            <p:spPr>
              <a:xfrm flipH="1">
                <a:off x="-74541" y="5703671"/>
                <a:ext cx="12274131" cy="1584134"/>
              </a:xfrm>
              <a:prstGeom prst="rect">
                <a:avLst/>
              </a:prstGeom>
              <a:solidFill>
                <a:srgbClr val="7EA31A"/>
              </a:solidFill>
              <a:ln>
                <a:noFill/>
              </a:ln>
            </p:spPr>
            <p:txBody>
              <a:bodyPr anchorCtr="0" anchor="t" bIns="17200" lIns="34400" spcFirstLastPara="1" rIns="34400" wrap="square" tIns="17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7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8" name="Google Shape;698;p24"/>
            <p:cNvSpPr/>
            <p:nvPr/>
          </p:nvSpPr>
          <p:spPr>
            <a:xfrm flipH="1">
              <a:off x="-195954" y="5406662"/>
              <a:ext cx="12580669" cy="647591"/>
            </a:xfrm>
            <a:custGeom>
              <a:rect b="b" l="l" r="r" t="t"/>
              <a:pathLst>
                <a:path extrusionOk="0" h="1205" w="34712">
                  <a:moveTo>
                    <a:pt x="22032" y="333"/>
                  </a:moveTo>
                  <a:cubicBezTo>
                    <a:pt x="21993" y="425"/>
                    <a:pt x="21945" y="532"/>
                    <a:pt x="21915" y="624"/>
                  </a:cubicBezTo>
                  <a:cubicBezTo>
                    <a:pt x="21889" y="594"/>
                    <a:pt x="21872" y="629"/>
                    <a:pt x="21856" y="555"/>
                  </a:cubicBezTo>
                  <a:cubicBezTo>
                    <a:pt x="21787" y="574"/>
                    <a:pt x="21713" y="577"/>
                    <a:pt x="21645" y="596"/>
                  </a:cubicBezTo>
                  <a:cubicBezTo>
                    <a:pt x="21751" y="690"/>
                    <a:pt x="21867" y="721"/>
                    <a:pt x="22009" y="749"/>
                  </a:cubicBezTo>
                  <a:cubicBezTo>
                    <a:pt x="22351" y="830"/>
                    <a:pt x="22794" y="844"/>
                    <a:pt x="23112" y="680"/>
                  </a:cubicBezTo>
                  <a:cubicBezTo>
                    <a:pt x="22936" y="680"/>
                    <a:pt x="22755" y="694"/>
                    <a:pt x="22584" y="652"/>
                  </a:cubicBezTo>
                  <a:cubicBezTo>
                    <a:pt x="22557" y="631"/>
                    <a:pt x="22545" y="632"/>
                    <a:pt x="22513" y="596"/>
                  </a:cubicBezTo>
                  <a:cubicBezTo>
                    <a:pt x="22485" y="625"/>
                    <a:pt x="22450" y="635"/>
                    <a:pt x="22431" y="680"/>
                  </a:cubicBezTo>
                  <a:cubicBezTo>
                    <a:pt x="22382" y="658"/>
                    <a:pt x="22330" y="647"/>
                    <a:pt x="22279" y="610"/>
                  </a:cubicBezTo>
                  <a:cubicBezTo>
                    <a:pt x="22275" y="599"/>
                    <a:pt x="22197" y="568"/>
                    <a:pt x="22243" y="500"/>
                  </a:cubicBezTo>
                  <a:cubicBezTo>
                    <a:pt x="22211" y="545"/>
                    <a:pt x="22152" y="603"/>
                    <a:pt x="22126" y="666"/>
                  </a:cubicBezTo>
                  <a:cubicBezTo>
                    <a:pt x="22101" y="570"/>
                    <a:pt x="22045" y="451"/>
                    <a:pt x="22032" y="333"/>
                  </a:cubicBezTo>
                  <a:close/>
                  <a:moveTo>
                    <a:pt x="8981" y="1180"/>
                  </a:moveTo>
                  <a:cubicBezTo>
                    <a:pt x="5935" y="1185"/>
                    <a:pt x="2991" y="1189"/>
                    <a:pt x="0" y="1189"/>
                  </a:cubicBezTo>
                  <a:lnTo>
                    <a:pt x="0" y="1205"/>
                  </a:lnTo>
                  <a:cubicBezTo>
                    <a:pt x="3166" y="1204"/>
                    <a:pt x="6289" y="1200"/>
                    <a:pt x="9526" y="1196"/>
                  </a:cubicBezTo>
                  <a:cubicBezTo>
                    <a:pt x="9344" y="1190"/>
                    <a:pt x="9163" y="1185"/>
                    <a:pt x="8981" y="1180"/>
                  </a:cubicBezTo>
                  <a:close/>
                  <a:moveTo>
                    <a:pt x="3579" y="555"/>
                  </a:moveTo>
                  <a:cubicBezTo>
                    <a:pt x="3532" y="478"/>
                    <a:pt x="3463" y="443"/>
                    <a:pt x="3353" y="364"/>
                  </a:cubicBezTo>
                  <a:cubicBezTo>
                    <a:pt x="3381" y="448"/>
                    <a:pt x="3364" y="536"/>
                    <a:pt x="3369" y="622"/>
                  </a:cubicBezTo>
                  <a:cubicBezTo>
                    <a:pt x="3279" y="511"/>
                    <a:pt x="3287" y="366"/>
                    <a:pt x="3287" y="206"/>
                  </a:cubicBezTo>
                  <a:cubicBezTo>
                    <a:pt x="3131" y="296"/>
                    <a:pt x="3004" y="497"/>
                    <a:pt x="2911" y="642"/>
                  </a:cubicBezTo>
                  <a:cubicBezTo>
                    <a:pt x="2858" y="614"/>
                    <a:pt x="2835" y="536"/>
                    <a:pt x="2796" y="484"/>
                  </a:cubicBezTo>
                  <a:cubicBezTo>
                    <a:pt x="2728" y="514"/>
                    <a:pt x="2675" y="577"/>
                    <a:pt x="2616" y="622"/>
                  </a:cubicBezTo>
                  <a:cubicBezTo>
                    <a:pt x="2411" y="627"/>
                    <a:pt x="2237" y="530"/>
                    <a:pt x="2043" y="484"/>
                  </a:cubicBezTo>
                  <a:cubicBezTo>
                    <a:pt x="1968" y="547"/>
                    <a:pt x="2033" y="598"/>
                    <a:pt x="2027" y="662"/>
                  </a:cubicBezTo>
                  <a:cubicBezTo>
                    <a:pt x="1780" y="669"/>
                    <a:pt x="1559" y="576"/>
                    <a:pt x="1340" y="523"/>
                  </a:cubicBezTo>
                  <a:cubicBezTo>
                    <a:pt x="1336" y="719"/>
                    <a:pt x="1263" y="563"/>
                    <a:pt x="1225" y="583"/>
                  </a:cubicBezTo>
                  <a:cubicBezTo>
                    <a:pt x="1187" y="399"/>
                    <a:pt x="1220" y="270"/>
                    <a:pt x="1274" y="106"/>
                  </a:cubicBezTo>
                  <a:cubicBezTo>
                    <a:pt x="1186" y="230"/>
                    <a:pt x="1145" y="362"/>
                    <a:pt x="1078" y="484"/>
                  </a:cubicBezTo>
                  <a:cubicBezTo>
                    <a:pt x="1052" y="335"/>
                    <a:pt x="1041" y="176"/>
                    <a:pt x="1029" y="27"/>
                  </a:cubicBezTo>
                  <a:cubicBezTo>
                    <a:pt x="950" y="216"/>
                    <a:pt x="920" y="374"/>
                    <a:pt x="865" y="523"/>
                  </a:cubicBezTo>
                  <a:cubicBezTo>
                    <a:pt x="771" y="503"/>
                    <a:pt x="843" y="444"/>
                    <a:pt x="832" y="404"/>
                  </a:cubicBezTo>
                  <a:cubicBezTo>
                    <a:pt x="775" y="342"/>
                    <a:pt x="677" y="253"/>
                    <a:pt x="669" y="245"/>
                  </a:cubicBezTo>
                  <a:cubicBezTo>
                    <a:pt x="723" y="366"/>
                    <a:pt x="720" y="439"/>
                    <a:pt x="750" y="563"/>
                  </a:cubicBezTo>
                  <a:cubicBezTo>
                    <a:pt x="684" y="538"/>
                    <a:pt x="616" y="489"/>
                    <a:pt x="570" y="464"/>
                  </a:cubicBezTo>
                  <a:cubicBezTo>
                    <a:pt x="509" y="365"/>
                    <a:pt x="484" y="534"/>
                    <a:pt x="472" y="543"/>
                  </a:cubicBezTo>
                  <a:cubicBezTo>
                    <a:pt x="320" y="491"/>
                    <a:pt x="166" y="602"/>
                    <a:pt x="128" y="622"/>
                  </a:cubicBezTo>
                  <a:cubicBezTo>
                    <a:pt x="249" y="772"/>
                    <a:pt x="472" y="742"/>
                    <a:pt x="587" y="742"/>
                  </a:cubicBezTo>
                  <a:cubicBezTo>
                    <a:pt x="531" y="858"/>
                    <a:pt x="656" y="875"/>
                    <a:pt x="669" y="900"/>
                  </a:cubicBezTo>
                  <a:cubicBezTo>
                    <a:pt x="784" y="904"/>
                    <a:pt x="883" y="828"/>
                    <a:pt x="980" y="781"/>
                  </a:cubicBezTo>
                  <a:cubicBezTo>
                    <a:pt x="1049" y="925"/>
                    <a:pt x="1132" y="879"/>
                    <a:pt x="1225" y="920"/>
                  </a:cubicBezTo>
                  <a:cubicBezTo>
                    <a:pt x="1276" y="923"/>
                    <a:pt x="1291" y="856"/>
                    <a:pt x="1307" y="841"/>
                  </a:cubicBezTo>
                  <a:cubicBezTo>
                    <a:pt x="1395" y="783"/>
                    <a:pt x="1511" y="777"/>
                    <a:pt x="1602" y="761"/>
                  </a:cubicBezTo>
                  <a:cubicBezTo>
                    <a:pt x="1694" y="736"/>
                    <a:pt x="1781" y="785"/>
                    <a:pt x="1847" y="801"/>
                  </a:cubicBezTo>
                  <a:cubicBezTo>
                    <a:pt x="1820" y="926"/>
                    <a:pt x="1901" y="905"/>
                    <a:pt x="1929" y="960"/>
                  </a:cubicBezTo>
                  <a:cubicBezTo>
                    <a:pt x="2066" y="959"/>
                    <a:pt x="2181" y="859"/>
                    <a:pt x="2305" y="801"/>
                  </a:cubicBezTo>
                  <a:cubicBezTo>
                    <a:pt x="2391" y="772"/>
                    <a:pt x="2480" y="781"/>
                    <a:pt x="2567" y="781"/>
                  </a:cubicBezTo>
                  <a:cubicBezTo>
                    <a:pt x="2659" y="769"/>
                    <a:pt x="2720" y="824"/>
                    <a:pt x="2796" y="861"/>
                  </a:cubicBezTo>
                  <a:cubicBezTo>
                    <a:pt x="2879" y="866"/>
                    <a:pt x="2965" y="826"/>
                    <a:pt x="2993" y="821"/>
                  </a:cubicBezTo>
                  <a:cubicBezTo>
                    <a:pt x="3080" y="807"/>
                    <a:pt x="3123" y="847"/>
                    <a:pt x="3189" y="861"/>
                  </a:cubicBezTo>
                  <a:cubicBezTo>
                    <a:pt x="3193" y="811"/>
                    <a:pt x="3233" y="794"/>
                    <a:pt x="3255" y="761"/>
                  </a:cubicBezTo>
                  <a:cubicBezTo>
                    <a:pt x="3407" y="825"/>
                    <a:pt x="3508" y="800"/>
                    <a:pt x="3629" y="784"/>
                  </a:cubicBezTo>
                  <a:cubicBezTo>
                    <a:pt x="3727" y="801"/>
                    <a:pt x="3829" y="804"/>
                    <a:pt x="3931" y="815"/>
                  </a:cubicBezTo>
                  <a:cubicBezTo>
                    <a:pt x="3968" y="812"/>
                    <a:pt x="3977" y="782"/>
                    <a:pt x="4005" y="763"/>
                  </a:cubicBezTo>
                  <a:cubicBezTo>
                    <a:pt x="4067" y="795"/>
                    <a:pt x="4109" y="839"/>
                    <a:pt x="4161" y="874"/>
                  </a:cubicBezTo>
                  <a:cubicBezTo>
                    <a:pt x="4231" y="822"/>
                    <a:pt x="4306" y="805"/>
                    <a:pt x="4383" y="792"/>
                  </a:cubicBezTo>
                  <a:cubicBezTo>
                    <a:pt x="4512" y="813"/>
                    <a:pt x="4645" y="868"/>
                    <a:pt x="4769" y="904"/>
                  </a:cubicBezTo>
                  <a:cubicBezTo>
                    <a:pt x="4823" y="892"/>
                    <a:pt x="4862" y="841"/>
                    <a:pt x="4888" y="815"/>
                  </a:cubicBezTo>
                  <a:cubicBezTo>
                    <a:pt x="4963" y="820"/>
                    <a:pt x="5028" y="837"/>
                    <a:pt x="5103" y="837"/>
                  </a:cubicBezTo>
                  <a:cubicBezTo>
                    <a:pt x="5201" y="848"/>
                    <a:pt x="5293" y="813"/>
                    <a:pt x="5377" y="777"/>
                  </a:cubicBezTo>
                  <a:cubicBezTo>
                    <a:pt x="5419" y="823"/>
                    <a:pt x="5467" y="834"/>
                    <a:pt x="5518" y="844"/>
                  </a:cubicBezTo>
                  <a:cubicBezTo>
                    <a:pt x="5531" y="821"/>
                    <a:pt x="5553" y="787"/>
                    <a:pt x="5563" y="770"/>
                  </a:cubicBezTo>
                  <a:cubicBezTo>
                    <a:pt x="5635" y="779"/>
                    <a:pt x="5703" y="809"/>
                    <a:pt x="5770" y="829"/>
                  </a:cubicBezTo>
                  <a:cubicBezTo>
                    <a:pt x="5812" y="826"/>
                    <a:pt x="5848" y="788"/>
                    <a:pt x="5881" y="763"/>
                  </a:cubicBezTo>
                  <a:cubicBezTo>
                    <a:pt x="6010" y="803"/>
                    <a:pt x="6156" y="789"/>
                    <a:pt x="6282" y="815"/>
                  </a:cubicBezTo>
                  <a:cubicBezTo>
                    <a:pt x="6317" y="776"/>
                    <a:pt x="6314" y="751"/>
                    <a:pt x="6319" y="703"/>
                  </a:cubicBezTo>
                  <a:cubicBezTo>
                    <a:pt x="6371" y="720"/>
                    <a:pt x="6388" y="739"/>
                    <a:pt x="6430" y="770"/>
                  </a:cubicBezTo>
                  <a:cubicBezTo>
                    <a:pt x="6475" y="762"/>
                    <a:pt x="6601" y="707"/>
                    <a:pt x="6608" y="703"/>
                  </a:cubicBezTo>
                  <a:cubicBezTo>
                    <a:pt x="6670" y="723"/>
                    <a:pt x="6729" y="775"/>
                    <a:pt x="6771" y="807"/>
                  </a:cubicBezTo>
                  <a:cubicBezTo>
                    <a:pt x="6818" y="742"/>
                    <a:pt x="6853" y="704"/>
                    <a:pt x="6883" y="637"/>
                  </a:cubicBezTo>
                  <a:cubicBezTo>
                    <a:pt x="6956" y="696"/>
                    <a:pt x="7038" y="733"/>
                    <a:pt x="7113" y="755"/>
                  </a:cubicBezTo>
                  <a:cubicBezTo>
                    <a:pt x="7110" y="727"/>
                    <a:pt x="7103" y="703"/>
                    <a:pt x="7095" y="681"/>
                  </a:cubicBezTo>
                  <a:cubicBezTo>
                    <a:pt x="7194" y="697"/>
                    <a:pt x="7289" y="735"/>
                    <a:pt x="7393" y="735"/>
                  </a:cubicBezTo>
                  <a:cubicBezTo>
                    <a:pt x="7547" y="668"/>
                    <a:pt x="7731" y="678"/>
                    <a:pt x="7881" y="650"/>
                  </a:cubicBezTo>
                  <a:cubicBezTo>
                    <a:pt x="8082" y="702"/>
                    <a:pt x="8290" y="714"/>
                    <a:pt x="8497" y="714"/>
                  </a:cubicBezTo>
                  <a:cubicBezTo>
                    <a:pt x="8491" y="748"/>
                    <a:pt x="8501" y="742"/>
                    <a:pt x="8504" y="764"/>
                  </a:cubicBezTo>
                  <a:cubicBezTo>
                    <a:pt x="8614" y="694"/>
                    <a:pt x="8730" y="663"/>
                    <a:pt x="8857" y="650"/>
                  </a:cubicBezTo>
                  <a:cubicBezTo>
                    <a:pt x="8937" y="653"/>
                    <a:pt x="9014" y="693"/>
                    <a:pt x="9084" y="714"/>
                  </a:cubicBezTo>
                  <a:cubicBezTo>
                    <a:pt x="9103" y="691"/>
                    <a:pt x="9112" y="667"/>
                    <a:pt x="9126" y="643"/>
                  </a:cubicBezTo>
                  <a:cubicBezTo>
                    <a:pt x="9203" y="698"/>
                    <a:pt x="9251" y="728"/>
                    <a:pt x="9339" y="728"/>
                  </a:cubicBezTo>
                  <a:cubicBezTo>
                    <a:pt x="9323" y="694"/>
                    <a:pt x="9365" y="671"/>
                    <a:pt x="9374" y="650"/>
                  </a:cubicBezTo>
                  <a:cubicBezTo>
                    <a:pt x="9410" y="779"/>
                    <a:pt x="9555" y="801"/>
                    <a:pt x="9678" y="764"/>
                  </a:cubicBezTo>
                  <a:cubicBezTo>
                    <a:pt x="9687" y="739"/>
                    <a:pt x="9673" y="714"/>
                    <a:pt x="9671" y="693"/>
                  </a:cubicBezTo>
                  <a:cubicBezTo>
                    <a:pt x="9782" y="731"/>
                    <a:pt x="9914" y="729"/>
                    <a:pt x="10025" y="707"/>
                  </a:cubicBezTo>
                  <a:cubicBezTo>
                    <a:pt x="10188" y="725"/>
                    <a:pt x="10395" y="751"/>
                    <a:pt x="10514" y="683"/>
                  </a:cubicBezTo>
                  <a:cubicBezTo>
                    <a:pt x="10632" y="699"/>
                    <a:pt x="10745" y="728"/>
                    <a:pt x="10855" y="754"/>
                  </a:cubicBezTo>
                  <a:cubicBezTo>
                    <a:pt x="10943" y="724"/>
                    <a:pt x="11035" y="682"/>
                    <a:pt x="11118" y="658"/>
                  </a:cubicBezTo>
                  <a:cubicBezTo>
                    <a:pt x="11184" y="693"/>
                    <a:pt x="11290" y="705"/>
                    <a:pt x="11362" y="722"/>
                  </a:cubicBezTo>
                  <a:cubicBezTo>
                    <a:pt x="11461" y="731"/>
                    <a:pt x="11570" y="744"/>
                    <a:pt x="11660" y="765"/>
                  </a:cubicBezTo>
                  <a:cubicBezTo>
                    <a:pt x="11791" y="731"/>
                    <a:pt x="11906" y="701"/>
                    <a:pt x="12040" y="701"/>
                  </a:cubicBezTo>
                  <a:cubicBezTo>
                    <a:pt x="12182" y="700"/>
                    <a:pt x="12327" y="695"/>
                    <a:pt x="12465" y="711"/>
                  </a:cubicBezTo>
                  <a:cubicBezTo>
                    <a:pt x="12505" y="722"/>
                    <a:pt x="12540" y="748"/>
                    <a:pt x="12573" y="765"/>
                  </a:cubicBezTo>
                  <a:cubicBezTo>
                    <a:pt x="12579" y="697"/>
                    <a:pt x="12611" y="669"/>
                    <a:pt x="12637" y="615"/>
                  </a:cubicBezTo>
                  <a:cubicBezTo>
                    <a:pt x="12643" y="614"/>
                    <a:pt x="12648" y="614"/>
                    <a:pt x="12654" y="613"/>
                  </a:cubicBezTo>
                  <a:cubicBezTo>
                    <a:pt x="12597" y="657"/>
                    <a:pt x="12647" y="705"/>
                    <a:pt x="13598" y="728"/>
                  </a:cubicBezTo>
                  <a:cubicBezTo>
                    <a:pt x="13598" y="692"/>
                    <a:pt x="13615" y="648"/>
                    <a:pt x="13598" y="619"/>
                  </a:cubicBezTo>
                  <a:cubicBezTo>
                    <a:pt x="13651" y="647"/>
                    <a:pt x="13700" y="667"/>
                    <a:pt x="13750" y="688"/>
                  </a:cubicBezTo>
                  <a:cubicBezTo>
                    <a:pt x="13886" y="720"/>
                    <a:pt x="14051" y="718"/>
                    <a:pt x="14180" y="678"/>
                  </a:cubicBezTo>
                  <a:cubicBezTo>
                    <a:pt x="14232" y="673"/>
                    <a:pt x="14285" y="654"/>
                    <a:pt x="14340" y="678"/>
                  </a:cubicBezTo>
                  <a:cubicBezTo>
                    <a:pt x="14408" y="678"/>
                    <a:pt x="14600" y="689"/>
                    <a:pt x="14711" y="708"/>
                  </a:cubicBezTo>
                  <a:cubicBezTo>
                    <a:pt x="14752" y="653"/>
                    <a:pt x="14786" y="602"/>
                    <a:pt x="14854" y="539"/>
                  </a:cubicBezTo>
                  <a:cubicBezTo>
                    <a:pt x="14669" y="539"/>
                    <a:pt x="14491" y="589"/>
                    <a:pt x="14306" y="589"/>
                  </a:cubicBezTo>
                  <a:cubicBezTo>
                    <a:pt x="14284" y="559"/>
                    <a:pt x="14256" y="548"/>
                    <a:pt x="14247" y="509"/>
                  </a:cubicBezTo>
                  <a:cubicBezTo>
                    <a:pt x="14223" y="534"/>
                    <a:pt x="14183" y="544"/>
                    <a:pt x="14171" y="589"/>
                  </a:cubicBezTo>
                  <a:cubicBezTo>
                    <a:pt x="14098" y="589"/>
                    <a:pt x="14024" y="594"/>
                    <a:pt x="13952" y="579"/>
                  </a:cubicBezTo>
                  <a:cubicBezTo>
                    <a:pt x="13923" y="540"/>
                    <a:pt x="13884" y="489"/>
                    <a:pt x="13851" y="449"/>
                  </a:cubicBezTo>
                  <a:cubicBezTo>
                    <a:pt x="13830" y="477"/>
                    <a:pt x="13771" y="464"/>
                    <a:pt x="13783" y="539"/>
                  </a:cubicBezTo>
                  <a:cubicBezTo>
                    <a:pt x="13752" y="484"/>
                    <a:pt x="13716" y="455"/>
                    <a:pt x="13716" y="380"/>
                  </a:cubicBezTo>
                  <a:cubicBezTo>
                    <a:pt x="13579" y="280"/>
                    <a:pt x="13613" y="274"/>
                    <a:pt x="13530" y="380"/>
                  </a:cubicBezTo>
                  <a:cubicBezTo>
                    <a:pt x="13463" y="424"/>
                    <a:pt x="13394" y="468"/>
                    <a:pt x="13319" y="489"/>
                  </a:cubicBezTo>
                  <a:cubicBezTo>
                    <a:pt x="13125" y="510"/>
                    <a:pt x="12927" y="512"/>
                    <a:pt x="12730" y="546"/>
                  </a:cubicBezTo>
                  <a:cubicBezTo>
                    <a:pt x="12707" y="471"/>
                    <a:pt x="12707" y="400"/>
                    <a:pt x="12700" y="327"/>
                  </a:cubicBezTo>
                  <a:cubicBezTo>
                    <a:pt x="12693" y="396"/>
                    <a:pt x="12651" y="517"/>
                    <a:pt x="12646" y="530"/>
                  </a:cubicBezTo>
                  <a:cubicBezTo>
                    <a:pt x="12546" y="545"/>
                    <a:pt x="12515" y="456"/>
                    <a:pt x="12465" y="381"/>
                  </a:cubicBezTo>
                  <a:cubicBezTo>
                    <a:pt x="12476" y="425"/>
                    <a:pt x="12477" y="463"/>
                    <a:pt x="12483" y="509"/>
                  </a:cubicBezTo>
                  <a:cubicBezTo>
                    <a:pt x="12502" y="596"/>
                    <a:pt x="12456" y="595"/>
                    <a:pt x="12429" y="637"/>
                  </a:cubicBezTo>
                  <a:cubicBezTo>
                    <a:pt x="12388" y="655"/>
                    <a:pt x="12353" y="621"/>
                    <a:pt x="12329" y="615"/>
                  </a:cubicBezTo>
                  <a:cubicBezTo>
                    <a:pt x="12212" y="506"/>
                    <a:pt x="12194" y="429"/>
                    <a:pt x="12194" y="263"/>
                  </a:cubicBezTo>
                  <a:lnTo>
                    <a:pt x="12194" y="263"/>
                  </a:lnTo>
                  <a:lnTo>
                    <a:pt x="12194" y="562"/>
                  </a:lnTo>
                  <a:cubicBezTo>
                    <a:pt x="12121" y="602"/>
                    <a:pt x="12039" y="594"/>
                    <a:pt x="11959" y="594"/>
                  </a:cubicBezTo>
                  <a:cubicBezTo>
                    <a:pt x="11917" y="593"/>
                    <a:pt x="11882" y="587"/>
                    <a:pt x="11841" y="583"/>
                  </a:cubicBezTo>
                  <a:cubicBezTo>
                    <a:pt x="11780" y="639"/>
                    <a:pt x="11730" y="663"/>
                    <a:pt x="11678" y="690"/>
                  </a:cubicBezTo>
                  <a:cubicBezTo>
                    <a:pt x="11611" y="693"/>
                    <a:pt x="11550" y="653"/>
                    <a:pt x="11488" y="626"/>
                  </a:cubicBezTo>
                  <a:cubicBezTo>
                    <a:pt x="11430" y="588"/>
                    <a:pt x="11382" y="548"/>
                    <a:pt x="11335" y="498"/>
                  </a:cubicBezTo>
                  <a:cubicBezTo>
                    <a:pt x="11229" y="508"/>
                    <a:pt x="11166" y="566"/>
                    <a:pt x="11072" y="615"/>
                  </a:cubicBezTo>
                  <a:cubicBezTo>
                    <a:pt x="10970" y="633"/>
                    <a:pt x="10867" y="625"/>
                    <a:pt x="10765" y="615"/>
                  </a:cubicBezTo>
                  <a:cubicBezTo>
                    <a:pt x="10698" y="634"/>
                    <a:pt x="10629" y="641"/>
                    <a:pt x="10561" y="646"/>
                  </a:cubicBezTo>
                  <a:lnTo>
                    <a:pt x="10563" y="643"/>
                  </a:lnTo>
                  <a:lnTo>
                    <a:pt x="10563" y="643"/>
                  </a:lnTo>
                  <a:cubicBezTo>
                    <a:pt x="10473" y="588"/>
                    <a:pt x="10471" y="544"/>
                    <a:pt x="10471" y="445"/>
                  </a:cubicBezTo>
                  <a:cubicBezTo>
                    <a:pt x="10433" y="495"/>
                    <a:pt x="10423" y="554"/>
                    <a:pt x="10414" y="601"/>
                  </a:cubicBezTo>
                  <a:cubicBezTo>
                    <a:pt x="10322" y="449"/>
                    <a:pt x="10280" y="269"/>
                    <a:pt x="10223" y="98"/>
                  </a:cubicBezTo>
                  <a:cubicBezTo>
                    <a:pt x="10231" y="237"/>
                    <a:pt x="10230" y="376"/>
                    <a:pt x="10230" y="516"/>
                  </a:cubicBezTo>
                  <a:cubicBezTo>
                    <a:pt x="10191" y="456"/>
                    <a:pt x="10136" y="399"/>
                    <a:pt x="10096" y="346"/>
                  </a:cubicBezTo>
                  <a:cubicBezTo>
                    <a:pt x="10104" y="406"/>
                    <a:pt x="10103" y="468"/>
                    <a:pt x="10103" y="530"/>
                  </a:cubicBezTo>
                  <a:cubicBezTo>
                    <a:pt x="10057" y="534"/>
                    <a:pt x="10014" y="512"/>
                    <a:pt x="9975" y="495"/>
                  </a:cubicBezTo>
                  <a:cubicBezTo>
                    <a:pt x="9988" y="544"/>
                    <a:pt x="9965" y="574"/>
                    <a:pt x="9954" y="615"/>
                  </a:cubicBezTo>
                  <a:cubicBezTo>
                    <a:pt x="9867" y="581"/>
                    <a:pt x="9828" y="517"/>
                    <a:pt x="9813" y="431"/>
                  </a:cubicBezTo>
                  <a:cubicBezTo>
                    <a:pt x="9801" y="474"/>
                    <a:pt x="9790" y="510"/>
                    <a:pt x="9777" y="551"/>
                  </a:cubicBezTo>
                  <a:cubicBezTo>
                    <a:pt x="9721" y="489"/>
                    <a:pt x="9693" y="396"/>
                    <a:pt x="9657" y="332"/>
                  </a:cubicBezTo>
                  <a:cubicBezTo>
                    <a:pt x="9643" y="420"/>
                    <a:pt x="9585" y="502"/>
                    <a:pt x="9551" y="580"/>
                  </a:cubicBezTo>
                  <a:cubicBezTo>
                    <a:pt x="9514" y="545"/>
                    <a:pt x="9526" y="509"/>
                    <a:pt x="9523" y="466"/>
                  </a:cubicBezTo>
                  <a:cubicBezTo>
                    <a:pt x="9504" y="526"/>
                    <a:pt x="9469" y="547"/>
                    <a:pt x="9424" y="587"/>
                  </a:cubicBezTo>
                  <a:cubicBezTo>
                    <a:pt x="9390" y="588"/>
                    <a:pt x="9367" y="559"/>
                    <a:pt x="9346" y="537"/>
                  </a:cubicBezTo>
                  <a:cubicBezTo>
                    <a:pt x="9316" y="590"/>
                    <a:pt x="9286" y="608"/>
                    <a:pt x="9240" y="643"/>
                  </a:cubicBezTo>
                  <a:cubicBezTo>
                    <a:pt x="9149" y="457"/>
                    <a:pt x="8973" y="382"/>
                    <a:pt x="8822" y="261"/>
                  </a:cubicBezTo>
                  <a:cubicBezTo>
                    <a:pt x="8867" y="400"/>
                    <a:pt x="8915" y="501"/>
                    <a:pt x="8942" y="636"/>
                  </a:cubicBezTo>
                  <a:cubicBezTo>
                    <a:pt x="8901" y="526"/>
                    <a:pt x="8780" y="464"/>
                    <a:pt x="8702" y="417"/>
                  </a:cubicBezTo>
                  <a:cubicBezTo>
                    <a:pt x="8771" y="485"/>
                    <a:pt x="8813" y="560"/>
                    <a:pt x="8843" y="636"/>
                  </a:cubicBezTo>
                  <a:cubicBezTo>
                    <a:pt x="8757" y="565"/>
                    <a:pt x="8693" y="558"/>
                    <a:pt x="8589" y="558"/>
                  </a:cubicBezTo>
                  <a:cubicBezTo>
                    <a:pt x="8626" y="570"/>
                    <a:pt x="8647" y="607"/>
                    <a:pt x="8666" y="629"/>
                  </a:cubicBezTo>
                  <a:cubicBezTo>
                    <a:pt x="8520" y="654"/>
                    <a:pt x="8370" y="646"/>
                    <a:pt x="8228" y="622"/>
                  </a:cubicBezTo>
                  <a:cubicBezTo>
                    <a:pt x="8213" y="516"/>
                    <a:pt x="8262" y="432"/>
                    <a:pt x="8306" y="353"/>
                  </a:cubicBezTo>
                  <a:cubicBezTo>
                    <a:pt x="8191" y="388"/>
                    <a:pt x="8176" y="498"/>
                    <a:pt x="8136" y="580"/>
                  </a:cubicBezTo>
                  <a:cubicBezTo>
                    <a:pt x="8100" y="401"/>
                    <a:pt x="8157" y="280"/>
                    <a:pt x="8242" y="134"/>
                  </a:cubicBezTo>
                  <a:cubicBezTo>
                    <a:pt x="8106" y="232"/>
                    <a:pt x="8059" y="416"/>
                    <a:pt x="8008" y="530"/>
                  </a:cubicBezTo>
                  <a:cubicBezTo>
                    <a:pt x="7978" y="448"/>
                    <a:pt x="7941" y="386"/>
                    <a:pt x="7895" y="325"/>
                  </a:cubicBezTo>
                  <a:cubicBezTo>
                    <a:pt x="7905" y="411"/>
                    <a:pt x="7905" y="493"/>
                    <a:pt x="7881" y="573"/>
                  </a:cubicBezTo>
                  <a:cubicBezTo>
                    <a:pt x="7816" y="584"/>
                    <a:pt x="7749" y="580"/>
                    <a:pt x="7683" y="580"/>
                  </a:cubicBezTo>
                  <a:cubicBezTo>
                    <a:pt x="7716" y="624"/>
                    <a:pt x="7655" y="624"/>
                    <a:pt x="7648" y="636"/>
                  </a:cubicBezTo>
                  <a:cubicBezTo>
                    <a:pt x="7527" y="633"/>
                    <a:pt x="7426" y="564"/>
                    <a:pt x="7336" y="502"/>
                  </a:cubicBezTo>
                  <a:cubicBezTo>
                    <a:pt x="7336" y="544"/>
                    <a:pt x="7336" y="587"/>
                    <a:pt x="7336" y="629"/>
                  </a:cubicBezTo>
                  <a:cubicBezTo>
                    <a:pt x="7249" y="635"/>
                    <a:pt x="7158" y="629"/>
                    <a:pt x="7075" y="640"/>
                  </a:cubicBezTo>
                  <a:cubicBezTo>
                    <a:pt x="7066" y="621"/>
                    <a:pt x="7055" y="603"/>
                    <a:pt x="7046" y="585"/>
                  </a:cubicBezTo>
                  <a:lnTo>
                    <a:pt x="7046" y="585"/>
                  </a:lnTo>
                  <a:cubicBezTo>
                    <a:pt x="7009" y="459"/>
                    <a:pt x="7006" y="314"/>
                    <a:pt x="7031" y="177"/>
                  </a:cubicBezTo>
                  <a:cubicBezTo>
                    <a:pt x="6984" y="289"/>
                    <a:pt x="6892" y="381"/>
                    <a:pt x="6853" y="488"/>
                  </a:cubicBezTo>
                  <a:cubicBezTo>
                    <a:pt x="6813" y="468"/>
                    <a:pt x="6768" y="444"/>
                    <a:pt x="6742" y="429"/>
                  </a:cubicBezTo>
                  <a:cubicBezTo>
                    <a:pt x="6735" y="478"/>
                    <a:pt x="6732" y="529"/>
                    <a:pt x="6727" y="577"/>
                  </a:cubicBezTo>
                  <a:cubicBezTo>
                    <a:pt x="6649" y="588"/>
                    <a:pt x="6578" y="559"/>
                    <a:pt x="6512" y="533"/>
                  </a:cubicBezTo>
                  <a:cubicBezTo>
                    <a:pt x="6499" y="472"/>
                    <a:pt x="6505" y="409"/>
                    <a:pt x="6505" y="347"/>
                  </a:cubicBezTo>
                  <a:cubicBezTo>
                    <a:pt x="6449" y="394"/>
                    <a:pt x="6424" y="488"/>
                    <a:pt x="6393" y="555"/>
                  </a:cubicBezTo>
                  <a:cubicBezTo>
                    <a:pt x="6319" y="462"/>
                    <a:pt x="6210" y="403"/>
                    <a:pt x="6126" y="347"/>
                  </a:cubicBezTo>
                  <a:cubicBezTo>
                    <a:pt x="6195" y="440"/>
                    <a:pt x="6197" y="539"/>
                    <a:pt x="6208" y="644"/>
                  </a:cubicBezTo>
                  <a:cubicBezTo>
                    <a:pt x="6030" y="562"/>
                    <a:pt x="5854" y="462"/>
                    <a:pt x="5666" y="399"/>
                  </a:cubicBezTo>
                  <a:cubicBezTo>
                    <a:pt x="5784" y="431"/>
                    <a:pt x="5889" y="570"/>
                    <a:pt x="5926" y="637"/>
                  </a:cubicBezTo>
                  <a:cubicBezTo>
                    <a:pt x="5871" y="657"/>
                    <a:pt x="5813" y="651"/>
                    <a:pt x="5755" y="651"/>
                  </a:cubicBezTo>
                  <a:cubicBezTo>
                    <a:pt x="5712" y="601"/>
                    <a:pt x="5717" y="556"/>
                    <a:pt x="5711" y="496"/>
                  </a:cubicBezTo>
                  <a:cubicBezTo>
                    <a:pt x="5716" y="553"/>
                    <a:pt x="5701" y="599"/>
                    <a:pt x="5689" y="644"/>
                  </a:cubicBezTo>
                  <a:cubicBezTo>
                    <a:pt x="5580" y="494"/>
                    <a:pt x="5478" y="350"/>
                    <a:pt x="5296" y="295"/>
                  </a:cubicBezTo>
                  <a:cubicBezTo>
                    <a:pt x="5408" y="379"/>
                    <a:pt x="5467" y="492"/>
                    <a:pt x="5481" y="637"/>
                  </a:cubicBezTo>
                  <a:cubicBezTo>
                    <a:pt x="5443" y="623"/>
                    <a:pt x="5412" y="604"/>
                    <a:pt x="5385" y="592"/>
                  </a:cubicBezTo>
                  <a:cubicBezTo>
                    <a:pt x="5371" y="564"/>
                    <a:pt x="5380" y="533"/>
                    <a:pt x="5377" y="503"/>
                  </a:cubicBezTo>
                  <a:cubicBezTo>
                    <a:pt x="5303" y="534"/>
                    <a:pt x="5256" y="612"/>
                    <a:pt x="5214" y="666"/>
                  </a:cubicBezTo>
                  <a:cubicBezTo>
                    <a:pt x="5139" y="596"/>
                    <a:pt x="5072" y="521"/>
                    <a:pt x="4991" y="459"/>
                  </a:cubicBezTo>
                  <a:cubicBezTo>
                    <a:pt x="4993" y="519"/>
                    <a:pt x="4999" y="575"/>
                    <a:pt x="4999" y="637"/>
                  </a:cubicBezTo>
                  <a:cubicBezTo>
                    <a:pt x="4888" y="649"/>
                    <a:pt x="4779" y="622"/>
                    <a:pt x="4665" y="622"/>
                  </a:cubicBezTo>
                  <a:cubicBezTo>
                    <a:pt x="4649" y="658"/>
                    <a:pt x="4662" y="693"/>
                    <a:pt x="4665" y="725"/>
                  </a:cubicBezTo>
                  <a:cubicBezTo>
                    <a:pt x="4536" y="677"/>
                    <a:pt x="4426" y="659"/>
                    <a:pt x="4294" y="659"/>
                  </a:cubicBezTo>
                  <a:cubicBezTo>
                    <a:pt x="4257" y="688"/>
                    <a:pt x="4215" y="705"/>
                    <a:pt x="4183" y="725"/>
                  </a:cubicBezTo>
                  <a:cubicBezTo>
                    <a:pt x="4160" y="631"/>
                    <a:pt x="4185" y="536"/>
                    <a:pt x="4213" y="459"/>
                  </a:cubicBezTo>
                  <a:cubicBezTo>
                    <a:pt x="4115" y="507"/>
                    <a:pt x="4032" y="555"/>
                    <a:pt x="3968" y="637"/>
                  </a:cubicBezTo>
                  <a:cubicBezTo>
                    <a:pt x="3887" y="642"/>
                    <a:pt x="3790" y="670"/>
                    <a:pt x="3723" y="681"/>
                  </a:cubicBezTo>
                  <a:cubicBezTo>
                    <a:pt x="3683" y="607"/>
                    <a:pt x="3636" y="577"/>
                    <a:pt x="3579" y="555"/>
                  </a:cubicBezTo>
                  <a:close/>
                  <a:moveTo>
                    <a:pt x="29515" y="602"/>
                  </a:moveTo>
                  <a:cubicBezTo>
                    <a:pt x="29615" y="584"/>
                    <a:pt x="29808" y="526"/>
                    <a:pt x="29869" y="507"/>
                  </a:cubicBezTo>
                  <a:cubicBezTo>
                    <a:pt x="29936" y="507"/>
                    <a:pt x="29935" y="548"/>
                    <a:pt x="29979" y="575"/>
                  </a:cubicBezTo>
                  <a:cubicBezTo>
                    <a:pt x="30016" y="529"/>
                    <a:pt x="30031" y="395"/>
                    <a:pt x="30033" y="384"/>
                  </a:cubicBezTo>
                  <a:cubicBezTo>
                    <a:pt x="30092" y="426"/>
                    <a:pt x="30105" y="482"/>
                    <a:pt x="30142" y="534"/>
                  </a:cubicBezTo>
                  <a:cubicBezTo>
                    <a:pt x="30192" y="497"/>
                    <a:pt x="30246" y="418"/>
                    <a:pt x="30265" y="384"/>
                  </a:cubicBezTo>
                  <a:cubicBezTo>
                    <a:pt x="30235" y="440"/>
                    <a:pt x="30287" y="507"/>
                    <a:pt x="30292" y="534"/>
                  </a:cubicBezTo>
                  <a:cubicBezTo>
                    <a:pt x="30399" y="552"/>
                    <a:pt x="30486" y="517"/>
                    <a:pt x="30565" y="493"/>
                  </a:cubicBezTo>
                  <a:cubicBezTo>
                    <a:pt x="30642" y="493"/>
                    <a:pt x="30720" y="493"/>
                    <a:pt x="30797" y="493"/>
                  </a:cubicBezTo>
                  <a:cubicBezTo>
                    <a:pt x="30868" y="470"/>
                    <a:pt x="30863" y="389"/>
                    <a:pt x="30892" y="343"/>
                  </a:cubicBezTo>
                  <a:cubicBezTo>
                    <a:pt x="30927" y="347"/>
                    <a:pt x="30938" y="380"/>
                    <a:pt x="30961" y="398"/>
                  </a:cubicBezTo>
                  <a:cubicBezTo>
                    <a:pt x="31027" y="438"/>
                    <a:pt x="31104" y="425"/>
                    <a:pt x="31179" y="425"/>
                  </a:cubicBezTo>
                  <a:cubicBezTo>
                    <a:pt x="31234" y="409"/>
                    <a:pt x="31289" y="389"/>
                    <a:pt x="31343" y="371"/>
                  </a:cubicBezTo>
                  <a:cubicBezTo>
                    <a:pt x="31440" y="345"/>
                    <a:pt x="31389" y="445"/>
                    <a:pt x="31411" y="480"/>
                  </a:cubicBezTo>
                  <a:cubicBezTo>
                    <a:pt x="31657" y="483"/>
                    <a:pt x="31895" y="500"/>
                    <a:pt x="32120" y="521"/>
                  </a:cubicBezTo>
                  <a:cubicBezTo>
                    <a:pt x="32199" y="421"/>
                    <a:pt x="32171" y="329"/>
                    <a:pt x="32161" y="221"/>
                  </a:cubicBezTo>
                  <a:cubicBezTo>
                    <a:pt x="32180" y="311"/>
                    <a:pt x="32219" y="483"/>
                    <a:pt x="32229" y="521"/>
                  </a:cubicBezTo>
                  <a:cubicBezTo>
                    <a:pt x="32262" y="403"/>
                    <a:pt x="32350" y="309"/>
                    <a:pt x="32407" y="234"/>
                  </a:cubicBezTo>
                  <a:cubicBezTo>
                    <a:pt x="32428" y="318"/>
                    <a:pt x="32420" y="407"/>
                    <a:pt x="32420" y="493"/>
                  </a:cubicBezTo>
                  <a:cubicBezTo>
                    <a:pt x="32473" y="466"/>
                    <a:pt x="32501" y="439"/>
                    <a:pt x="32543" y="411"/>
                  </a:cubicBezTo>
                  <a:cubicBezTo>
                    <a:pt x="32554" y="462"/>
                    <a:pt x="32589" y="494"/>
                    <a:pt x="32611" y="534"/>
                  </a:cubicBezTo>
                  <a:cubicBezTo>
                    <a:pt x="32774" y="493"/>
                    <a:pt x="32808" y="401"/>
                    <a:pt x="32870" y="261"/>
                  </a:cubicBezTo>
                  <a:cubicBezTo>
                    <a:pt x="32911" y="351"/>
                    <a:pt x="32868" y="456"/>
                    <a:pt x="32857" y="521"/>
                  </a:cubicBezTo>
                  <a:cubicBezTo>
                    <a:pt x="32925" y="485"/>
                    <a:pt x="32983" y="447"/>
                    <a:pt x="33048" y="411"/>
                  </a:cubicBezTo>
                  <a:cubicBezTo>
                    <a:pt x="33048" y="443"/>
                    <a:pt x="33048" y="475"/>
                    <a:pt x="33048" y="507"/>
                  </a:cubicBezTo>
                  <a:cubicBezTo>
                    <a:pt x="33177" y="486"/>
                    <a:pt x="33293" y="465"/>
                    <a:pt x="33430" y="452"/>
                  </a:cubicBezTo>
                  <a:cubicBezTo>
                    <a:pt x="33844" y="620"/>
                    <a:pt x="34281" y="577"/>
                    <a:pt x="34712" y="616"/>
                  </a:cubicBezTo>
                  <a:cubicBezTo>
                    <a:pt x="34420" y="755"/>
                    <a:pt x="33972" y="707"/>
                    <a:pt x="33689" y="630"/>
                  </a:cubicBezTo>
                  <a:cubicBezTo>
                    <a:pt x="33575" y="630"/>
                    <a:pt x="33461" y="630"/>
                    <a:pt x="33348" y="630"/>
                  </a:cubicBezTo>
                  <a:cubicBezTo>
                    <a:pt x="33280" y="623"/>
                    <a:pt x="33222" y="639"/>
                    <a:pt x="33157" y="643"/>
                  </a:cubicBezTo>
                  <a:cubicBezTo>
                    <a:pt x="33038" y="661"/>
                    <a:pt x="32892" y="634"/>
                    <a:pt x="32802" y="616"/>
                  </a:cubicBezTo>
                  <a:cubicBezTo>
                    <a:pt x="32648" y="632"/>
                    <a:pt x="32485" y="611"/>
                    <a:pt x="32366" y="575"/>
                  </a:cubicBezTo>
                  <a:cubicBezTo>
                    <a:pt x="32410" y="631"/>
                    <a:pt x="32343" y="643"/>
                    <a:pt x="32338" y="657"/>
                  </a:cubicBezTo>
                  <a:cubicBezTo>
                    <a:pt x="32214" y="673"/>
                    <a:pt x="32089" y="644"/>
                    <a:pt x="31997" y="616"/>
                  </a:cubicBezTo>
                  <a:cubicBezTo>
                    <a:pt x="31788" y="580"/>
                    <a:pt x="31572" y="589"/>
                    <a:pt x="31356" y="589"/>
                  </a:cubicBezTo>
                  <a:cubicBezTo>
                    <a:pt x="31356" y="621"/>
                    <a:pt x="31356" y="652"/>
                    <a:pt x="31356" y="684"/>
                  </a:cubicBezTo>
                  <a:cubicBezTo>
                    <a:pt x="31175" y="709"/>
                    <a:pt x="31092" y="626"/>
                    <a:pt x="30947" y="562"/>
                  </a:cubicBezTo>
                  <a:cubicBezTo>
                    <a:pt x="30829" y="575"/>
                    <a:pt x="30737" y="604"/>
                    <a:pt x="30620" y="616"/>
                  </a:cubicBezTo>
                  <a:cubicBezTo>
                    <a:pt x="30484" y="608"/>
                    <a:pt x="30356" y="650"/>
                    <a:pt x="30224" y="671"/>
                  </a:cubicBezTo>
                  <a:cubicBezTo>
                    <a:pt x="30150" y="717"/>
                    <a:pt x="30113" y="637"/>
                    <a:pt x="30088" y="630"/>
                  </a:cubicBezTo>
                  <a:cubicBezTo>
                    <a:pt x="29895" y="633"/>
                    <a:pt x="29695" y="638"/>
                    <a:pt x="29515" y="602"/>
                  </a:cubicBezTo>
                  <a:close/>
                  <a:moveTo>
                    <a:pt x="23053" y="611"/>
                  </a:moveTo>
                  <a:cubicBezTo>
                    <a:pt x="23409" y="636"/>
                    <a:pt x="23790" y="571"/>
                    <a:pt x="24104" y="523"/>
                  </a:cubicBezTo>
                  <a:cubicBezTo>
                    <a:pt x="24205" y="498"/>
                    <a:pt x="24228" y="561"/>
                    <a:pt x="24285" y="578"/>
                  </a:cubicBezTo>
                  <a:cubicBezTo>
                    <a:pt x="24364" y="601"/>
                    <a:pt x="24409" y="545"/>
                    <a:pt x="24449" y="534"/>
                  </a:cubicBezTo>
                  <a:cubicBezTo>
                    <a:pt x="24514" y="504"/>
                    <a:pt x="24572" y="570"/>
                    <a:pt x="24597" y="578"/>
                  </a:cubicBezTo>
                  <a:cubicBezTo>
                    <a:pt x="24709" y="489"/>
                    <a:pt x="24721" y="377"/>
                    <a:pt x="24778" y="283"/>
                  </a:cubicBezTo>
                  <a:cubicBezTo>
                    <a:pt x="24890" y="330"/>
                    <a:pt x="24914" y="432"/>
                    <a:pt x="24959" y="512"/>
                  </a:cubicBezTo>
                  <a:cubicBezTo>
                    <a:pt x="25067" y="511"/>
                    <a:pt x="25161" y="497"/>
                    <a:pt x="25271" y="491"/>
                  </a:cubicBezTo>
                  <a:cubicBezTo>
                    <a:pt x="25316" y="503"/>
                    <a:pt x="25345" y="505"/>
                    <a:pt x="25386" y="512"/>
                  </a:cubicBezTo>
                  <a:cubicBezTo>
                    <a:pt x="25515" y="480"/>
                    <a:pt x="25631" y="404"/>
                    <a:pt x="25714" y="349"/>
                  </a:cubicBezTo>
                  <a:cubicBezTo>
                    <a:pt x="25801" y="380"/>
                    <a:pt x="25876" y="457"/>
                    <a:pt x="25928" y="502"/>
                  </a:cubicBezTo>
                  <a:cubicBezTo>
                    <a:pt x="25991" y="478"/>
                    <a:pt x="26059" y="465"/>
                    <a:pt x="26125" y="447"/>
                  </a:cubicBezTo>
                  <a:cubicBezTo>
                    <a:pt x="26288" y="429"/>
                    <a:pt x="26453" y="436"/>
                    <a:pt x="26618" y="436"/>
                  </a:cubicBezTo>
                  <a:cubicBezTo>
                    <a:pt x="26740" y="432"/>
                    <a:pt x="26787" y="367"/>
                    <a:pt x="26848" y="327"/>
                  </a:cubicBezTo>
                  <a:cubicBezTo>
                    <a:pt x="26971" y="340"/>
                    <a:pt x="27036" y="413"/>
                    <a:pt x="27111" y="458"/>
                  </a:cubicBezTo>
                  <a:cubicBezTo>
                    <a:pt x="27236" y="464"/>
                    <a:pt x="27355" y="427"/>
                    <a:pt x="27472" y="403"/>
                  </a:cubicBezTo>
                  <a:cubicBezTo>
                    <a:pt x="27604" y="416"/>
                    <a:pt x="27702" y="472"/>
                    <a:pt x="27801" y="523"/>
                  </a:cubicBezTo>
                  <a:cubicBezTo>
                    <a:pt x="27938" y="523"/>
                    <a:pt x="28074" y="523"/>
                    <a:pt x="28211" y="523"/>
                  </a:cubicBezTo>
                  <a:cubicBezTo>
                    <a:pt x="28325" y="459"/>
                    <a:pt x="28277" y="402"/>
                    <a:pt x="28277" y="349"/>
                  </a:cubicBezTo>
                  <a:cubicBezTo>
                    <a:pt x="28353" y="396"/>
                    <a:pt x="28358" y="450"/>
                    <a:pt x="28392" y="502"/>
                  </a:cubicBezTo>
                  <a:cubicBezTo>
                    <a:pt x="28488" y="495"/>
                    <a:pt x="28550" y="436"/>
                    <a:pt x="28606" y="403"/>
                  </a:cubicBezTo>
                  <a:cubicBezTo>
                    <a:pt x="28592" y="461"/>
                    <a:pt x="28614" y="527"/>
                    <a:pt x="28622" y="578"/>
                  </a:cubicBezTo>
                  <a:cubicBezTo>
                    <a:pt x="28859" y="558"/>
                    <a:pt x="29105" y="567"/>
                    <a:pt x="29345" y="567"/>
                  </a:cubicBezTo>
                  <a:cubicBezTo>
                    <a:pt x="29416" y="587"/>
                    <a:pt x="29491" y="624"/>
                    <a:pt x="29542" y="643"/>
                  </a:cubicBezTo>
                  <a:cubicBezTo>
                    <a:pt x="29171" y="748"/>
                    <a:pt x="28810" y="685"/>
                    <a:pt x="28458" y="622"/>
                  </a:cubicBezTo>
                  <a:cubicBezTo>
                    <a:pt x="28344" y="635"/>
                    <a:pt x="28219" y="632"/>
                    <a:pt x="28096" y="632"/>
                  </a:cubicBezTo>
                  <a:cubicBezTo>
                    <a:pt x="27827" y="572"/>
                    <a:pt x="27520" y="588"/>
                    <a:pt x="27259" y="556"/>
                  </a:cubicBezTo>
                  <a:cubicBezTo>
                    <a:pt x="27108" y="562"/>
                    <a:pt x="26960" y="555"/>
                    <a:pt x="26815" y="545"/>
                  </a:cubicBezTo>
                  <a:cubicBezTo>
                    <a:pt x="26881" y="547"/>
                    <a:pt x="26873" y="592"/>
                    <a:pt x="26897" y="611"/>
                  </a:cubicBezTo>
                  <a:cubicBezTo>
                    <a:pt x="26657" y="635"/>
                    <a:pt x="26482" y="578"/>
                    <a:pt x="26256" y="578"/>
                  </a:cubicBezTo>
                  <a:cubicBezTo>
                    <a:pt x="26078" y="588"/>
                    <a:pt x="25900" y="589"/>
                    <a:pt x="25714" y="589"/>
                  </a:cubicBezTo>
                  <a:cubicBezTo>
                    <a:pt x="25580" y="606"/>
                    <a:pt x="25440" y="600"/>
                    <a:pt x="25304" y="600"/>
                  </a:cubicBezTo>
                  <a:cubicBezTo>
                    <a:pt x="25181" y="528"/>
                    <a:pt x="25249" y="627"/>
                    <a:pt x="25238" y="632"/>
                  </a:cubicBezTo>
                  <a:cubicBezTo>
                    <a:pt x="25140" y="648"/>
                    <a:pt x="24915" y="624"/>
                    <a:pt x="24876" y="622"/>
                  </a:cubicBezTo>
                  <a:cubicBezTo>
                    <a:pt x="24789" y="608"/>
                    <a:pt x="24734" y="643"/>
                    <a:pt x="24663" y="654"/>
                  </a:cubicBezTo>
                  <a:cubicBezTo>
                    <a:pt x="24493" y="654"/>
                    <a:pt x="24323" y="654"/>
                    <a:pt x="24154" y="654"/>
                  </a:cubicBezTo>
                  <a:cubicBezTo>
                    <a:pt x="23728" y="596"/>
                    <a:pt x="23328" y="793"/>
                    <a:pt x="23053" y="611"/>
                  </a:cubicBezTo>
                  <a:close/>
                  <a:moveTo>
                    <a:pt x="15243" y="234"/>
                  </a:moveTo>
                  <a:cubicBezTo>
                    <a:pt x="15231" y="327"/>
                    <a:pt x="15220" y="421"/>
                    <a:pt x="15218" y="520"/>
                  </a:cubicBezTo>
                  <a:cubicBezTo>
                    <a:pt x="15109" y="536"/>
                    <a:pt x="15023" y="513"/>
                    <a:pt x="14948" y="662"/>
                  </a:cubicBezTo>
                  <a:cubicBezTo>
                    <a:pt x="15057" y="649"/>
                    <a:pt x="15179" y="645"/>
                    <a:pt x="15294" y="649"/>
                  </a:cubicBezTo>
                  <a:cubicBezTo>
                    <a:pt x="15502" y="649"/>
                    <a:pt x="15653" y="718"/>
                    <a:pt x="15867" y="701"/>
                  </a:cubicBezTo>
                  <a:cubicBezTo>
                    <a:pt x="16007" y="701"/>
                    <a:pt x="16138" y="703"/>
                    <a:pt x="16272" y="649"/>
                  </a:cubicBezTo>
                  <a:cubicBezTo>
                    <a:pt x="16301" y="666"/>
                    <a:pt x="16336" y="666"/>
                    <a:pt x="16365" y="701"/>
                  </a:cubicBezTo>
                  <a:cubicBezTo>
                    <a:pt x="16504" y="701"/>
                    <a:pt x="16644" y="706"/>
                    <a:pt x="16778" y="688"/>
                  </a:cubicBezTo>
                  <a:cubicBezTo>
                    <a:pt x="16880" y="688"/>
                    <a:pt x="16954" y="693"/>
                    <a:pt x="17040" y="610"/>
                  </a:cubicBezTo>
                  <a:cubicBezTo>
                    <a:pt x="17076" y="636"/>
                    <a:pt x="17121" y="658"/>
                    <a:pt x="17158" y="701"/>
                  </a:cubicBezTo>
                  <a:cubicBezTo>
                    <a:pt x="17286" y="701"/>
                    <a:pt x="17411" y="701"/>
                    <a:pt x="17537" y="688"/>
                  </a:cubicBezTo>
                  <a:cubicBezTo>
                    <a:pt x="17403" y="625"/>
                    <a:pt x="17295" y="573"/>
                    <a:pt x="17174" y="481"/>
                  </a:cubicBezTo>
                  <a:cubicBezTo>
                    <a:pt x="17137" y="500"/>
                    <a:pt x="17078" y="526"/>
                    <a:pt x="17031" y="519"/>
                  </a:cubicBezTo>
                  <a:cubicBezTo>
                    <a:pt x="17016" y="460"/>
                    <a:pt x="17010" y="400"/>
                    <a:pt x="16980" y="325"/>
                  </a:cubicBezTo>
                  <a:cubicBezTo>
                    <a:pt x="16825" y="397"/>
                    <a:pt x="16709" y="618"/>
                    <a:pt x="16550" y="662"/>
                  </a:cubicBezTo>
                  <a:cubicBezTo>
                    <a:pt x="16483" y="513"/>
                    <a:pt x="16406" y="325"/>
                    <a:pt x="16280" y="325"/>
                  </a:cubicBezTo>
                  <a:cubicBezTo>
                    <a:pt x="16263" y="356"/>
                    <a:pt x="16221" y="432"/>
                    <a:pt x="16179" y="455"/>
                  </a:cubicBezTo>
                  <a:cubicBezTo>
                    <a:pt x="16098" y="399"/>
                    <a:pt x="16048" y="330"/>
                    <a:pt x="15960" y="364"/>
                  </a:cubicBezTo>
                  <a:cubicBezTo>
                    <a:pt x="15932" y="403"/>
                    <a:pt x="15912" y="465"/>
                    <a:pt x="15876" y="481"/>
                  </a:cubicBezTo>
                  <a:cubicBezTo>
                    <a:pt x="15836" y="399"/>
                    <a:pt x="15796" y="303"/>
                    <a:pt x="15715" y="273"/>
                  </a:cubicBezTo>
                  <a:cubicBezTo>
                    <a:pt x="15676" y="342"/>
                    <a:pt x="15639" y="403"/>
                    <a:pt x="15623" y="507"/>
                  </a:cubicBezTo>
                  <a:cubicBezTo>
                    <a:pt x="15559" y="376"/>
                    <a:pt x="15497" y="303"/>
                    <a:pt x="15386" y="260"/>
                  </a:cubicBezTo>
                  <a:cubicBezTo>
                    <a:pt x="15398" y="304"/>
                    <a:pt x="15444" y="370"/>
                    <a:pt x="15420" y="494"/>
                  </a:cubicBezTo>
                  <a:cubicBezTo>
                    <a:pt x="15345" y="430"/>
                    <a:pt x="15302" y="337"/>
                    <a:pt x="15243" y="234"/>
                  </a:cubicBezTo>
                  <a:close/>
                  <a:moveTo>
                    <a:pt x="21169" y="74"/>
                  </a:moveTo>
                  <a:cubicBezTo>
                    <a:pt x="21100" y="230"/>
                    <a:pt x="21040" y="396"/>
                    <a:pt x="21039" y="580"/>
                  </a:cubicBezTo>
                  <a:cubicBezTo>
                    <a:pt x="21022" y="435"/>
                    <a:pt x="21021" y="327"/>
                    <a:pt x="20927" y="218"/>
                  </a:cubicBezTo>
                  <a:lnTo>
                    <a:pt x="20927" y="522"/>
                  </a:lnTo>
                  <a:cubicBezTo>
                    <a:pt x="20792" y="561"/>
                    <a:pt x="20622" y="602"/>
                    <a:pt x="20469" y="609"/>
                  </a:cubicBezTo>
                  <a:cubicBezTo>
                    <a:pt x="20377" y="589"/>
                    <a:pt x="20289" y="544"/>
                    <a:pt x="20195" y="537"/>
                  </a:cubicBezTo>
                  <a:cubicBezTo>
                    <a:pt x="20103" y="547"/>
                    <a:pt x="20018" y="565"/>
                    <a:pt x="19930" y="595"/>
                  </a:cubicBezTo>
                  <a:cubicBezTo>
                    <a:pt x="19870" y="519"/>
                    <a:pt x="19815" y="431"/>
                    <a:pt x="19716" y="421"/>
                  </a:cubicBezTo>
                  <a:cubicBezTo>
                    <a:pt x="19655" y="465"/>
                    <a:pt x="19585" y="517"/>
                    <a:pt x="19514" y="562"/>
                  </a:cubicBezTo>
                  <a:cubicBezTo>
                    <a:pt x="19414" y="471"/>
                    <a:pt x="19271" y="557"/>
                    <a:pt x="19172" y="599"/>
                  </a:cubicBezTo>
                  <a:cubicBezTo>
                    <a:pt x="19133" y="593"/>
                    <a:pt x="19121" y="542"/>
                    <a:pt x="19097" y="514"/>
                  </a:cubicBezTo>
                  <a:cubicBezTo>
                    <a:pt x="18990" y="529"/>
                    <a:pt x="18900" y="590"/>
                    <a:pt x="18798" y="652"/>
                  </a:cubicBezTo>
                  <a:cubicBezTo>
                    <a:pt x="18785" y="623"/>
                    <a:pt x="18808" y="569"/>
                    <a:pt x="18760" y="567"/>
                  </a:cubicBezTo>
                  <a:cubicBezTo>
                    <a:pt x="18617" y="583"/>
                    <a:pt x="18480" y="661"/>
                    <a:pt x="18334" y="652"/>
                  </a:cubicBezTo>
                  <a:cubicBezTo>
                    <a:pt x="18326" y="597"/>
                    <a:pt x="18324" y="538"/>
                    <a:pt x="18297" y="493"/>
                  </a:cubicBezTo>
                  <a:cubicBezTo>
                    <a:pt x="18230" y="518"/>
                    <a:pt x="18188" y="532"/>
                    <a:pt x="18147" y="631"/>
                  </a:cubicBezTo>
                  <a:cubicBezTo>
                    <a:pt x="18118" y="569"/>
                    <a:pt x="18111" y="523"/>
                    <a:pt x="18057" y="524"/>
                  </a:cubicBezTo>
                  <a:cubicBezTo>
                    <a:pt x="18021" y="553"/>
                    <a:pt x="17978" y="586"/>
                    <a:pt x="17938" y="610"/>
                  </a:cubicBezTo>
                  <a:cubicBezTo>
                    <a:pt x="17891" y="551"/>
                    <a:pt x="17873" y="525"/>
                    <a:pt x="17803" y="503"/>
                  </a:cubicBezTo>
                  <a:cubicBezTo>
                    <a:pt x="17756" y="503"/>
                    <a:pt x="17707" y="509"/>
                    <a:pt x="17661" y="524"/>
                  </a:cubicBezTo>
                  <a:cubicBezTo>
                    <a:pt x="17711" y="619"/>
                    <a:pt x="17825" y="655"/>
                    <a:pt x="17870" y="684"/>
                  </a:cubicBezTo>
                  <a:cubicBezTo>
                    <a:pt x="17916" y="713"/>
                    <a:pt x="17972" y="706"/>
                    <a:pt x="18027" y="706"/>
                  </a:cubicBezTo>
                  <a:cubicBezTo>
                    <a:pt x="18072" y="713"/>
                    <a:pt x="18122" y="701"/>
                    <a:pt x="18162" y="695"/>
                  </a:cubicBezTo>
                  <a:cubicBezTo>
                    <a:pt x="18252" y="745"/>
                    <a:pt x="18327" y="747"/>
                    <a:pt x="18409" y="695"/>
                  </a:cubicBezTo>
                  <a:cubicBezTo>
                    <a:pt x="18536" y="698"/>
                    <a:pt x="18658" y="723"/>
                    <a:pt x="18783" y="706"/>
                  </a:cubicBezTo>
                  <a:cubicBezTo>
                    <a:pt x="19012" y="872"/>
                    <a:pt x="19185" y="720"/>
                    <a:pt x="19382" y="646"/>
                  </a:cubicBezTo>
                  <a:cubicBezTo>
                    <a:pt x="19367" y="657"/>
                    <a:pt x="19353" y="668"/>
                    <a:pt x="19340" y="682"/>
                  </a:cubicBezTo>
                  <a:cubicBezTo>
                    <a:pt x="19465" y="700"/>
                    <a:pt x="19708" y="778"/>
                    <a:pt x="19910" y="798"/>
                  </a:cubicBezTo>
                  <a:cubicBezTo>
                    <a:pt x="20024" y="725"/>
                    <a:pt x="20145" y="728"/>
                    <a:pt x="20266" y="682"/>
                  </a:cubicBezTo>
                  <a:cubicBezTo>
                    <a:pt x="20365" y="721"/>
                    <a:pt x="20492" y="732"/>
                    <a:pt x="20602" y="769"/>
                  </a:cubicBezTo>
                  <a:cubicBezTo>
                    <a:pt x="20709" y="784"/>
                    <a:pt x="20831" y="806"/>
                    <a:pt x="20927" y="740"/>
                  </a:cubicBezTo>
                  <a:cubicBezTo>
                    <a:pt x="20999" y="682"/>
                    <a:pt x="21039" y="638"/>
                    <a:pt x="21161" y="711"/>
                  </a:cubicBezTo>
                  <a:cubicBezTo>
                    <a:pt x="21194" y="721"/>
                    <a:pt x="21216" y="746"/>
                    <a:pt x="21253" y="740"/>
                  </a:cubicBezTo>
                  <a:cubicBezTo>
                    <a:pt x="21465" y="740"/>
                    <a:pt x="21679" y="780"/>
                    <a:pt x="21893" y="740"/>
                  </a:cubicBezTo>
                  <a:cubicBezTo>
                    <a:pt x="21706" y="667"/>
                    <a:pt x="21504" y="579"/>
                    <a:pt x="21283" y="624"/>
                  </a:cubicBezTo>
                  <a:cubicBezTo>
                    <a:pt x="21252" y="536"/>
                    <a:pt x="21215" y="449"/>
                    <a:pt x="21232" y="319"/>
                  </a:cubicBezTo>
                  <a:cubicBezTo>
                    <a:pt x="21207" y="352"/>
                    <a:pt x="21196" y="463"/>
                    <a:pt x="21131" y="450"/>
                  </a:cubicBezTo>
                  <a:cubicBezTo>
                    <a:pt x="21131" y="363"/>
                    <a:pt x="21126" y="200"/>
                    <a:pt x="21169" y="74"/>
                  </a:cubicBezTo>
                  <a:close/>
                  <a:moveTo>
                    <a:pt x="21202" y="0"/>
                  </a:moveTo>
                  <a:cubicBezTo>
                    <a:pt x="21188" y="23"/>
                    <a:pt x="21178" y="48"/>
                    <a:pt x="21169" y="74"/>
                  </a:cubicBezTo>
                  <a:cubicBezTo>
                    <a:pt x="21180" y="50"/>
                    <a:pt x="21190" y="25"/>
                    <a:pt x="21202" y="0"/>
                  </a:cubicBezTo>
                  <a:close/>
                </a:path>
              </a:pathLst>
            </a:custGeom>
            <a:solidFill>
              <a:srgbClr val="7EA31A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4"/>
          <p:cNvGrpSpPr/>
          <p:nvPr/>
        </p:nvGrpSpPr>
        <p:grpSpPr>
          <a:xfrm>
            <a:off x="5217139" y="2123102"/>
            <a:ext cx="1852136" cy="2325090"/>
            <a:chOff x="3466773" y="4585772"/>
            <a:chExt cx="1333071" cy="1673479"/>
          </a:xfrm>
        </p:grpSpPr>
        <p:sp>
          <p:nvSpPr>
            <p:cNvPr id="700" name="Google Shape;700;p24"/>
            <p:cNvSpPr/>
            <p:nvPr/>
          </p:nvSpPr>
          <p:spPr>
            <a:xfrm>
              <a:off x="3475595" y="4956832"/>
              <a:ext cx="1302419" cy="130241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1" name="Google Shape;70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97424" y="4952511"/>
              <a:ext cx="1302420" cy="1302420"/>
            </a:xfrm>
            <a:custGeom>
              <a:rect b="b" l="l" r="r" t="t"/>
              <a:pathLst>
                <a:path extrusionOk="0" h="1302420" w="1302420">
                  <a:moveTo>
                    <a:pt x="651210" y="0"/>
                  </a:moveTo>
                  <a:cubicBezTo>
                    <a:pt x="1010863" y="0"/>
                    <a:pt x="1302420" y="291557"/>
                    <a:pt x="1302420" y="651210"/>
                  </a:cubicBezTo>
                  <a:cubicBezTo>
                    <a:pt x="1302420" y="1010863"/>
                    <a:pt x="1010863" y="1302420"/>
                    <a:pt x="651210" y="1302420"/>
                  </a:cubicBezTo>
                  <a:cubicBezTo>
                    <a:pt x="291557" y="1302420"/>
                    <a:pt x="0" y="1010863"/>
                    <a:pt x="0" y="651210"/>
                  </a:cubicBezTo>
                  <a:cubicBezTo>
                    <a:pt x="0" y="291557"/>
                    <a:pt x="291557" y="0"/>
                    <a:pt x="65121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02" name="Google Shape;70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66773" y="4585772"/>
              <a:ext cx="1237891" cy="139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3" name="Google Shape;703;p24"/>
          <p:cNvGrpSpPr/>
          <p:nvPr/>
        </p:nvGrpSpPr>
        <p:grpSpPr>
          <a:xfrm>
            <a:off x="8160254" y="1985920"/>
            <a:ext cx="2144127" cy="2487340"/>
            <a:chOff x="7584900" y="1976393"/>
            <a:chExt cx="2144127" cy="2487340"/>
          </a:xfrm>
        </p:grpSpPr>
        <p:sp>
          <p:nvSpPr>
            <p:cNvPr id="704" name="Google Shape;704;p24"/>
            <p:cNvSpPr/>
            <p:nvPr/>
          </p:nvSpPr>
          <p:spPr>
            <a:xfrm>
              <a:off x="7895260" y="2654185"/>
              <a:ext cx="1809549" cy="180954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5" name="Google Shape;705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19477" y="2651981"/>
              <a:ext cx="1809550" cy="1809548"/>
            </a:xfrm>
            <a:custGeom>
              <a:rect b="b" l="l" r="r" t="t"/>
              <a:pathLst>
                <a:path extrusionOk="0" h="1809548" w="1809550">
                  <a:moveTo>
                    <a:pt x="904775" y="0"/>
                  </a:moveTo>
                  <a:cubicBezTo>
                    <a:pt x="1404468" y="0"/>
                    <a:pt x="1809550" y="405081"/>
                    <a:pt x="1809550" y="904774"/>
                  </a:cubicBezTo>
                  <a:cubicBezTo>
                    <a:pt x="1809550" y="1404467"/>
                    <a:pt x="1404468" y="1809548"/>
                    <a:pt x="904775" y="1809548"/>
                  </a:cubicBezTo>
                  <a:cubicBezTo>
                    <a:pt x="405082" y="1809548"/>
                    <a:pt x="0" y="1404467"/>
                    <a:pt x="0" y="904774"/>
                  </a:cubicBezTo>
                  <a:cubicBezTo>
                    <a:pt x="0" y="405081"/>
                    <a:pt x="405082" y="0"/>
                    <a:pt x="904775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06" name="Google Shape;706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84900" y="1976393"/>
              <a:ext cx="1768010" cy="1683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7" name="Google Shape;707;p24"/>
          <p:cNvSpPr/>
          <p:nvPr/>
        </p:nvSpPr>
        <p:spPr>
          <a:xfrm>
            <a:off x="3297828" y="685087"/>
            <a:ext cx="5942078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Contoh Hewan Omnivora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8" name="Google Shape;708;p24"/>
          <p:cNvSpPr/>
          <p:nvPr/>
        </p:nvSpPr>
        <p:spPr>
          <a:xfrm>
            <a:off x="2086053" y="4652265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Orang Utan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9" name="Google Shape;709;p24"/>
          <p:cNvSpPr/>
          <p:nvPr/>
        </p:nvSpPr>
        <p:spPr>
          <a:xfrm>
            <a:off x="5149059" y="4651764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Monyet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0" name="Google Shape;710;p24"/>
          <p:cNvSpPr/>
          <p:nvPr/>
        </p:nvSpPr>
        <p:spPr>
          <a:xfrm>
            <a:off x="8440879" y="4666437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Gorila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1" name="Google Shape;711;p24">
            <a:hlinkClick action="ppaction://hlinksldjump" r:id="rId7"/>
          </p:cNvPr>
          <p:cNvSpPr/>
          <p:nvPr/>
        </p:nvSpPr>
        <p:spPr>
          <a:xfrm>
            <a:off x="-323850" y="-685812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2" name="Google Shape;712;p24">
            <a:hlinkClick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57449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4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4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24"/>
          <p:cNvGrpSpPr/>
          <p:nvPr/>
        </p:nvGrpSpPr>
        <p:grpSpPr>
          <a:xfrm>
            <a:off x="2150199" y="2640570"/>
            <a:ext cx="1808011" cy="1807570"/>
            <a:chOff x="6092855" y="1855840"/>
            <a:chExt cx="1301289" cy="1300972"/>
          </a:xfrm>
        </p:grpSpPr>
        <p:sp>
          <p:nvSpPr>
            <p:cNvPr id="716" name="Google Shape;716;p24"/>
            <p:cNvSpPr/>
            <p:nvPr/>
          </p:nvSpPr>
          <p:spPr>
            <a:xfrm>
              <a:off x="6092855" y="1865612"/>
              <a:ext cx="1291200" cy="12912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7" name="Google Shape;717;p2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102850" y="1855840"/>
              <a:ext cx="1291294" cy="1291294"/>
            </a:xfrm>
            <a:custGeom>
              <a:rect b="b" l="l" r="r" t="t"/>
              <a:pathLst>
                <a:path extrusionOk="0" h="1291294" w="1291294">
                  <a:moveTo>
                    <a:pt x="645647" y="0"/>
                  </a:moveTo>
                  <a:cubicBezTo>
                    <a:pt x="1002228" y="0"/>
                    <a:pt x="1291294" y="289066"/>
                    <a:pt x="1291294" y="645647"/>
                  </a:cubicBezTo>
                  <a:cubicBezTo>
                    <a:pt x="1291294" y="1002228"/>
                    <a:pt x="1002228" y="1291294"/>
                    <a:pt x="645647" y="1291294"/>
                  </a:cubicBezTo>
                  <a:cubicBezTo>
                    <a:pt x="289066" y="1291294"/>
                    <a:pt x="0" y="1002228"/>
                    <a:pt x="0" y="645647"/>
                  </a:cubicBezTo>
                  <a:cubicBezTo>
                    <a:pt x="0" y="289066"/>
                    <a:pt x="289066" y="0"/>
                    <a:pt x="645647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rikut ini adalah materi tentang pengeompokkan hewan berdasarkan makanannya" id="723" name="Google Shape;723;p25" title="JENIS HEWAN HERBIVORA KARNIVORA OMNIVOR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" y="-718775"/>
            <a:ext cx="11315125" cy="8486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19050">
              <a:srgbClr val="000000">
                <a:alpha val="0"/>
              </a:srgbClr>
            </a:outerShdw>
          </a:effectLst>
        </p:spPr>
      </p:pic>
      <p:sp>
        <p:nvSpPr>
          <p:cNvPr id="724" name="Google Shape;724;p25"/>
          <p:cNvSpPr/>
          <p:nvPr/>
        </p:nvSpPr>
        <p:spPr>
          <a:xfrm>
            <a:off x="1908967" y="1194618"/>
            <a:ext cx="8896200" cy="1582800"/>
          </a:xfrm>
          <a:prstGeom prst="rect">
            <a:avLst/>
          </a:prstGeom>
        </p:spPr>
      </p:sp>
      <p:pic>
        <p:nvPicPr>
          <p:cNvPr id="725" name="Google Shape;725;p2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16864" y="2514627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5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17327" y="3498604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 b="18878" l="6703" r="9902" t="9631"/>
          <a:stretch/>
        </p:blipFill>
        <p:spPr>
          <a:xfrm>
            <a:off x="-110220" y="-587828"/>
            <a:ext cx="12364212" cy="76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4">
            <a:alphaModFix/>
          </a:blip>
          <a:srcRect b="11080" l="4915" r="6240" t="0"/>
          <a:stretch/>
        </p:blipFill>
        <p:spPr>
          <a:xfrm>
            <a:off x="-61992" y="-1298675"/>
            <a:ext cx="12253992" cy="8907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/>
          <p:nvPr/>
        </p:nvSpPr>
        <p:spPr>
          <a:xfrm rot="6835206">
            <a:off x="9000787" y="3269931"/>
            <a:ext cx="4966715" cy="2728198"/>
          </a:xfrm>
          <a:custGeom>
            <a:rect b="b" l="l" r="r" t="t"/>
            <a:pathLst>
              <a:path extrusionOk="0" h="906779" w="1650801">
                <a:moveTo>
                  <a:pt x="220980" y="524828"/>
                </a:moveTo>
                <a:cubicBezTo>
                  <a:pt x="97155" y="477203"/>
                  <a:pt x="0" y="558165"/>
                  <a:pt x="0" y="558165"/>
                </a:cubicBezTo>
                <a:cubicBezTo>
                  <a:pt x="0" y="558165"/>
                  <a:pt x="67628" y="531495"/>
                  <a:pt x="184785" y="581025"/>
                </a:cubicBezTo>
                <a:cubicBezTo>
                  <a:pt x="224790" y="598170"/>
                  <a:pt x="264795" y="599123"/>
                  <a:pt x="300038" y="593408"/>
                </a:cubicBezTo>
                <a:cubicBezTo>
                  <a:pt x="272415" y="610553"/>
                  <a:pt x="251460" y="623888"/>
                  <a:pt x="240030" y="631508"/>
                </a:cubicBezTo>
                <a:cubicBezTo>
                  <a:pt x="182880" y="641033"/>
                  <a:pt x="60960" y="684848"/>
                  <a:pt x="20003" y="873443"/>
                </a:cubicBezTo>
                <a:cubicBezTo>
                  <a:pt x="20003" y="873443"/>
                  <a:pt x="154305" y="806768"/>
                  <a:pt x="255270" y="654368"/>
                </a:cubicBezTo>
                <a:cubicBezTo>
                  <a:pt x="268605" y="645795"/>
                  <a:pt x="292418" y="629603"/>
                  <a:pt x="325755" y="610553"/>
                </a:cubicBezTo>
                <a:cubicBezTo>
                  <a:pt x="299085" y="640080"/>
                  <a:pt x="275273" y="679133"/>
                  <a:pt x="269558" y="729615"/>
                </a:cubicBezTo>
                <a:cubicBezTo>
                  <a:pt x="257175" y="853440"/>
                  <a:pt x="201930" y="899160"/>
                  <a:pt x="201930" y="899160"/>
                </a:cubicBezTo>
                <a:cubicBezTo>
                  <a:pt x="201930" y="899160"/>
                  <a:pt x="318135" y="853440"/>
                  <a:pt x="335280" y="723900"/>
                </a:cubicBezTo>
                <a:cubicBezTo>
                  <a:pt x="344805" y="649605"/>
                  <a:pt x="367665" y="602933"/>
                  <a:pt x="384810" y="576263"/>
                </a:cubicBezTo>
                <a:cubicBezTo>
                  <a:pt x="421005" y="556260"/>
                  <a:pt x="463868" y="534353"/>
                  <a:pt x="511493" y="512445"/>
                </a:cubicBezTo>
                <a:cubicBezTo>
                  <a:pt x="463868" y="548640"/>
                  <a:pt x="412433" y="605790"/>
                  <a:pt x="398145" y="688658"/>
                </a:cubicBezTo>
                <a:cubicBezTo>
                  <a:pt x="370523" y="850583"/>
                  <a:pt x="293370" y="906780"/>
                  <a:pt x="293370" y="906780"/>
                </a:cubicBezTo>
                <a:cubicBezTo>
                  <a:pt x="293370" y="906780"/>
                  <a:pt x="450533" y="857250"/>
                  <a:pt x="485775" y="687705"/>
                </a:cubicBezTo>
                <a:cubicBezTo>
                  <a:pt x="508635" y="576263"/>
                  <a:pt x="550545" y="513398"/>
                  <a:pt x="575310" y="483870"/>
                </a:cubicBezTo>
                <a:cubicBezTo>
                  <a:pt x="620078" y="464820"/>
                  <a:pt x="666750" y="447675"/>
                  <a:pt x="717233" y="431483"/>
                </a:cubicBezTo>
                <a:cubicBezTo>
                  <a:pt x="664845" y="469583"/>
                  <a:pt x="599123" y="538163"/>
                  <a:pt x="587693" y="644843"/>
                </a:cubicBezTo>
                <a:cubicBezTo>
                  <a:pt x="567690" y="826770"/>
                  <a:pt x="489585" y="888683"/>
                  <a:pt x="489585" y="888683"/>
                </a:cubicBezTo>
                <a:cubicBezTo>
                  <a:pt x="489585" y="888683"/>
                  <a:pt x="652463" y="834390"/>
                  <a:pt x="680085" y="643890"/>
                </a:cubicBezTo>
                <a:cubicBezTo>
                  <a:pt x="697230" y="521018"/>
                  <a:pt x="736283" y="451485"/>
                  <a:pt x="762000" y="418148"/>
                </a:cubicBezTo>
                <a:cubicBezTo>
                  <a:pt x="802958" y="406718"/>
                  <a:pt x="845820" y="395288"/>
                  <a:pt x="890588" y="386715"/>
                </a:cubicBezTo>
                <a:cubicBezTo>
                  <a:pt x="834390" y="417195"/>
                  <a:pt x="774383" y="473393"/>
                  <a:pt x="772478" y="570548"/>
                </a:cubicBezTo>
                <a:cubicBezTo>
                  <a:pt x="767715" y="753428"/>
                  <a:pt x="695325" y="822008"/>
                  <a:pt x="695325" y="822008"/>
                </a:cubicBezTo>
                <a:cubicBezTo>
                  <a:pt x="695325" y="822008"/>
                  <a:pt x="852488" y="752475"/>
                  <a:pt x="861060" y="561023"/>
                </a:cubicBezTo>
                <a:cubicBezTo>
                  <a:pt x="865823" y="459105"/>
                  <a:pt x="900113" y="405765"/>
                  <a:pt x="931545" y="379095"/>
                </a:cubicBezTo>
                <a:cubicBezTo>
                  <a:pt x="974408" y="372428"/>
                  <a:pt x="1019175" y="367665"/>
                  <a:pt x="1064895" y="364808"/>
                </a:cubicBezTo>
                <a:cubicBezTo>
                  <a:pt x="1007745" y="391478"/>
                  <a:pt x="940118" y="445770"/>
                  <a:pt x="948690" y="552450"/>
                </a:cubicBezTo>
                <a:cubicBezTo>
                  <a:pt x="962025" y="732473"/>
                  <a:pt x="895350" y="805815"/>
                  <a:pt x="895350" y="805815"/>
                </a:cubicBezTo>
                <a:cubicBezTo>
                  <a:pt x="895350" y="805815"/>
                  <a:pt x="1047750" y="724853"/>
                  <a:pt x="1040130" y="536258"/>
                </a:cubicBezTo>
                <a:cubicBezTo>
                  <a:pt x="1036320" y="437198"/>
                  <a:pt x="1062990" y="388620"/>
                  <a:pt x="1089660" y="364808"/>
                </a:cubicBezTo>
                <a:cubicBezTo>
                  <a:pt x="1124903" y="363855"/>
                  <a:pt x="1161098" y="364808"/>
                  <a:pt x="1197293" y="368618"/>
                </a:cubicBezTo>
                <a:cubicBezTo>
                  <a:pt x="1165860" y="392430"/>
                  <a:pt x="1142048" y="429578"/>
                  <a:pt x="1146810" y="488633"/>
                </a:cubicBezTo>
                <a:cubicBezTo>
                  <a:pt x="1158240" y="638175"/>
                  <a:pt x="1102043" y="699135"/>
                  <a:pt x="1102043" y="699135"/>
                </a:cubicBezTo>
                <a:cubicBezTo>
                  <a:pt x="1102043" y="699135"/>
                  <a:pt x="1228725" y="631508"/>
                  <a:pt x="1223010" y="474345"/>
                </a:cubicBezTo>
                <a:cubicBezTo>
                  <a:pt x="1221105" y="426720"/>
                  <a:pt x="1227773" y="394335"/>
                  <a:pt x="1239203" y="372428"/>
                </a:cubicBezTo>
                <a:cubicBezTo>
                  <a:pt x="1275398" y="377190"/>
                  <a:pt x="1312545" y="384810"/>
                  <a:pt x="1348740" y="394335"/>
                </a:cubicBezTo>
                <a:cubicBezTo>
                  <a:pt x="1323975" y="412433"/>
                  <a:pt x="1304925" y="440055"/>
                  <a:pt x="1304925" y="485775"/>
                </a:cubicBezTo>
                <a:cubicBezTo>
                  <a:pt x="1306830" y="605790"/>
                  <a:pt x="1258253" y="652463"/>
                  <a:pt x="1258253" y="652463"/>
                </a:cubicBezTo>
                <a:cubicBezTo>
                  <a:pt x="1258253" y="652463"/>
                  <a:pt x="1363028" y="604838"/>
                  <a:pt x="1365885" y="479108"/>
                </a:cubicBezTo>
                <a:cubicBezTo>
                  <a:pt x="1366838" y="444818"/>
                  <a:pt x="1372553" y="421005"/>
                  <a:pt x="1381125" y="404813"/>
                </a:cubicBezTo>
                <a:cubicBezTo>
                  <a:pt x="1465898" y="431483"/>
                  <a:pt x="1549718" y="473393"/>
                  <a:pt x="1628775" y="534353"/>
                </a:cubicBezTo>
                <a:cubicBezTo>
                  <a:pt x="1634490" y="539115"/>
                  <a:pt x="1643063" y="538163"/>
                  <a:pt x="1647825" y="531495"/>
                </a:cubicBezTo>
                <a:cubicBezTo>
                  <a:pt x="1652588" y="525780"/>
                  <a:pt x="1651635" y="517208"/>
                  <a:pt x="1644968" y="512445"/>
                </a:cubicBezTo>
                <a:cubicBezTo>
                  <a:pt x="1566863" y="452438"/>
                  <a:pt x="1481138" y="407670"/>
                  <a:pt x="1387793" y="378143"/>
                </a:cubicBezTo>
                <a:cubicBezTo>
                  <a:pt x="1370648" y="358140"/>
                  <a:pt x="1353503" y="322898"/>
                  <a:pt x="1351598" y="261938"/>
                </a:cubicBezTo>
                <a:cubicBezTo>
                  <a:pt x="1345883" y="136208"/>
                  <a:pt x="1240155" y="90488"/>
                  <a:pt x="1240155" y="90488"/>
                </a:cubicBezTo>
                <a:cubicBezTo>
                  <a:pt x="1240155" y="90488"/>
                  <a:pt x="1288733" y="135255"/>
                  <a:pt x="1289685" y="256223"/>
                </a:cubicBezTo>
                <a:cubicBezTo>
                  <a:pt x="1290638" y="308610"/>
                  <a:pt x="1316355" y="343853"/>
                  <a:pt x="1344930" y="366713"/>
                </a:cubicBezTo>
                <a:cubicBezTo>
                  <a:pt x="1312545" y="358140"/>
                  <a:pt x="1280160" y="351473"/>
                  <a:pt x="1245870" y="347663"/>
                </a:cubicBezTo>
                <a:cubicBezTo>
                  <a:pt x="1222058" y="325755"/>
                  <a:pt x="1194435" y="284798"/>
                  <a:pt x="1182053" y="206693"/>
                </a:cubicBezTo>
                <a:cubicBezTo>
                  <a:pt x="1157288" y="51435"/>
                  <a:pt x="1020128" y="10478"/>
                  <a:pt x="1020128" y="10478"/>
                </a:cubicBezTo>
                <a:cubicBezTo>
                  <a:pt x="1020128" y="10478"/>
                  <a:pt x="1086803" y="59055"/>
                  <a:pt x="1104900" y="207645"/>
                </a:cubicBezTo>
                <a:cubicBezTo>
                  <a:pt x="1113473" y="278130"/>
                  <a:pt x="1156335" y="319088"/>
                  <a:pt x="1198245" y="341948"/>
                </a:cubicBezTo>
                <a:cubicBezTo>
                  <a:pt x="1168718" y="339090"/>
                  <a:pt x="1138238" y="338138"/>
                  <a:pt x="1106805" y="338138"/>
                </a:cubicBezTo>
                <a:cubicBezTo>
                  <a:pt x="1071563" y="320040"/>
                  <a:pt x="1025843" y="280035"/>
                  <a:pt x="988695" y="187643"/>
                </a:cubicBezTo>
                <a:cubicBezTo>
                  <a:pt x="919163" y="10478"/>
                  <a:pt x="745808" y="0"/>
                  <a:pt x="745808" y="0"/>
                </a:cubicBezTo>
                <a:cubicBezTo>
                  <a:pt x="745808" y="0"/>
                  <a:pt x="837248" y="39053"/>
                  <a:pt x="899160" y="208598"/>
                </a:cubicBezTo>
                <a:cubicBezTo>
                  <a:pt x="927735" y="286703"/>
                  <a:pt x="985838" y="322898"/>
                  <a:pt x="1040130" y="339090"/>
                </a:cubicBezTo>
                <a:cubicBezTo>
                  <a:pt x="1010603" y="340995"/>
                  <a:pt x="980123" y="343853"/>
                  <a:pt x="948690" y="348615"/>
                </a:cubicBezTo>
                <a:cubicBezTo>
                  <a:pt x="912495" y="339090"/>
                  <a:pt x="850583" y="307658"/>
                  <a:pt x="779145" y="211455"/>
                </a:cubicBezTo>
                <a:cubicBezTo>
                  <a:pt x="663893" y="57150"/>
                  <a:pt x="491490" y="91440"/>
                  <a:pt x="491490" y="91440"/>
                </a:cubicBezTo>
                <a:cubicBezTo>
                  <a:pt x="491490" y="91440"/>
                  <a:pt x="591503" y="106680"/>
                  <a:pt x="696278" y="257175"/>
                </a:cubicBezTo>
                <a:cubicBezTo>
                  <a:pt x="747713" y="331470"/>
                  <a:pt x="818198" y="355283"/>
                  <a:pt x="876300" y="360998"/>
                </a:cubicBezTo>
                <a:cubicBezTo>
                  <a:pt x="837248" y="368618"/>
                  <a:pt x="798195" y="378143"/>
                  <a:pt x="758190" y="389573"/>
                </a:cubicBezTo>
                <a:cubicBezTo>
                  <a:pt x="715328" y="381953"/>
                  <a:pt x="641033" y="357188"/>
                  <a:pt x="548640" y="283845"/>
                </a:cubicBezTo>
                <a:cubicBezTo>
                  <a:pt x="398145" y="163830"/>
                  <a:pt x="240030" y="240983"/>
                  <a:pt x="240030" y="240983"/>
                </a:cubicBezTo>
                <a:cubicBezTo>
                  <a:pt x="240030" y="240983"/>
                  <a:pt x="340995" y="230505"/>
                  <a:pt x="480060" y="348615"/>
                </a:cubicBezTo>
                <a:cubicBezTo>
                  <a:pt x="542925" y="402908"/>
                  <a:pt x="615315" y="416243"/>
                  <a:pt x="674370" y="415290"/>
                </a:cubicBezTo>
                <a:cubicBezTo>
                  <a:pt x="631508" y="430530"/>
                  <a:pt x="590550" y="445770"/>
                  <a:pt x="552450" y="461963"/>
                </a:cubicBezTo>
                <a:cubicBezTo>
                  <a:pt x="509588" y="461963"/>
                  <a:pt x="441960" y="452438"/>
                  <a:pt x="353378" y="410528"/>
                </a:cubicBezTo>
                <a:cubicBezTo>
                  <a:pt x="194310" y="335280"/>
                  <a:pt x="58103" y="433388"/>
                  <a:pt x="58103" y="433388"/>
                </a:cubicBezTo>
                <a:cubicBezTo>
                  <a:pt x="58103" y="433388"/>
                  <a:pt x="150495" y="403860"/>
                  <a:pt x="299085" y="480060"/>
                </a:cubicBezTo>
                <a:cubicBezTo>
                  <a:pt x="351473" y="506730"/>
                  <a:pt x="405765" y="511493"/>
                  <a:pt x="453390" y="506730"/>
                </a:cubicBezTo>
                <a:cubicBezTo>
                  <a:pt x="421958" y="521970"/>
                  <a:pt x="393383" y="537210"/>
                  <a:pt x="368618" y="550545"/>
                </a:cubicBezTo>
                <a:cubicBezTo>
                  <a:pt x="336233" y="554355"/>
                  <a:pt x="286703" y="549593"/>
                  <a:pt x="220980" y="524828"/>
                </a:cubicBezTo>
                <a:close/>
              </a:path>
            </a:pathLst>
          </a:custGeom>
          <a:solidFill>
            <a:srgbClr val="3856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4"/>
          <p:cNvGrpSpPr/>
          <p:nvPr/>
        </p:nvGrpSpPr>
        <p:grpSpPr>
          <a:xfrm flipH="1" rot="-8223105">
            <a:off x="7387080" y="2252492"/>
            <a:ext cx="6518548" cy="6518548"/>
            <a:chOff x="8642555" y="3982064"/>
            <a:chExt cx="15102348" cy="15102348"/>
          </a:xfrm>
        </p:grpSpPr>
        <p:sp>
          <p:nvSpPr>
            <p:cNvPr id="127" name="Google Shape;127;p14"/>
            <p:cNvSpPr/>
            <p:nvPr/>
          </p:nvSpPr>
          <p:spPr>
            <a:xfrm flipH="1" rot="246861">
              <a:off x="12536442" y="5164851"/>
              <a:ext cx="5998562" cy="6798336"/>
            </a:xfrm>
            <a:custGeom>
              <a:rect b="b" l="l" r="r" t="t"/>
              <a:pathLst>
                <a:path extrusionOk="0" h="4362169" w="3949345">
                  <a:moveTo>
                    <a:pt x="3721709" y="1368554"/>
                  </a:moveTo>
                  <a:lnTo>
                    <a:pt x="3721709" y="1368554"/>
                  </a:lnTo>
                  <a:cubicBezTo>
                    <a:pt x="3685883" y="1415128"/>
                    <a:pt x="3599900" y="1483197"/>
                    <a:pt x="3564074" y="1519023"/>
                  </a:cubicBezTo>
                  <a:cubicBezTo>
                    <a:pt x="3485257" y="1597840"/>
                    <a:pt x="3324040" y="1694571"/>
                    <a:pt x="3263136" y="1730397"/>
                  </a:cubicBezTo>
                  <a:cubicBezTo>
                    <a:pt x="3087588" y="1845040"/>
                    <a:pt x="3023102" y="1848623"/>
                    <a:pt x="2829641" y="1934605"/>
                  </a:cubicBezTo>
                  <a:cubicBezTo>
                    <a:pt x="2747241" y="1970431"/>
                    <a:pt x="2679172" y="1970431"/>
                    <a:pt x="2589607" y="1981179"/>
                  </a:cubicBezTo>
                  <a:cubicBezTo>
                    <a:pt x="2550198" y="1984761"/>
                    <a:pt x="2503624" y="1988344"/>
                    <a:pt x="2471381" y="1963266"/>
                  </a:cubicBezTo>
                  <a:cubicBezTo>
                    <a:pt x="2428390" y="1934605"/>
                    <a:pt x="2457050" y="1880866"/>
                    <a:pt x="2478546" y="1852205"/>
                  </a:cubicBezTo>
                  <a:cubicBezTo>
                    <a:pt x="2521537" y="1794884"/>
                    <a:pt x="2589607" y="1755475"/>
                    <a:pt x="2650511" y="1712484"/>
                  </a:cubicBezTo>
                  <a:cubicBezTo>
                    <a:pt x="2736493" y="1655162"/>
                    <a:pt x="2836806" y="1608588"/>
                    <a:pt x="2933537" y="1565597"/>
                  </a:cubicBezTo>
                  <a:cubicBezTo>
                    <a:pt x="3026684" y="1522606"/>
                    <a:pt x="3119832" y="1479614"/>
                    <a:pt x="3209397" y="1425875"/>
                  </a:cubicBezTo>
                  <a:cubicBezTo>
                    <a:pt x="3291797" y="1372136"/>
                    <a:pt x="3367031" y="1307650"/>
                    <a:pt x="3435101" y="1232415"/>
                  </a:cubicBezTo>
                  <a:cubicBezTo>
                    <a:pt x="3553327" y="1099859"/>
                    <a:pt x="3642892" y="924311"/>
                    <a:pt x="3567657" y="748764"/>
                  </a:cubicBezTo>
                  <a:cubicBezTo>
                    <a:pt x="3564074" y="745181"/>
                    <a:pt x="3553327" y="727268"/>
                    <a:pt x="3549744" y="723686"/>
                  </a:cubicBezTo>
                  <a:cubicBezTo>
                    <a:pt x="3542579" y="716520"/>
                    <a:pt x="3470927" y="634121"/>
                    <a:pt x="3435101" y="601877"/>
                  </a:cubicBezTo>
                  <a:cubicBezTo>
                    <a:pt x="3427935" y="594712"/>
                    <a:pt x="3424353" y="591129"/>
                    <a:pt x="3417188" y="583964"/>
                  </a:cubicBezTo>
                  <a:cubicBezTo>
                    <a:pt x="3413605" y="591129"/>
                    <a:pt x="3410022" y="598295"/>
                    <a:pt x="3406440" y="605460"/>
                  </a:cubicBezTo>
                  <a:cubicBezTo>
                    <a:pt x="3377779" y="655616"/>
                    <a:pt x="3349118" y="705773"/>
                    <a:pt x="3313292" y="755929"/>
                  </a:cubicBezTo>
                  <a:cubicBezTo>
                    <a:pt x="3241640" y="859824"/>
                    <a:pt x="3166406" y="963720"/>
                    <a:pt x="3073258" y="1053285"/>
                  </a:cubicBezTo>
                  <a:cubicBezTo>
                    <a:pt x="3023102" y="1099859"/>
                    <a:pt x="2969363" y="1157180"/>
                    <a:pt x="2904876" y="1182259"/>
                  </a:cubicBezTo>
                  <a:cubicBezTo>
                    <a:pt x="2854719" y="1200172"/>
                    <a:pt x="2783067" y="1203754"/>
                    <a:pt x="2761572" y="1146433"/>
                  </a:cubicBezTo>
                  <a:cubicBezTo>
                    <a:pt x="2740076" y="1092694"/>
                    <a:pt x="2779485" y="1031789"/>
                    <a:pt x="2808146" y="988798"/>
                  </a:cubicBezTo>
                  <a:cubicBezTo>
                    <a:pt x="2847554" y="931476"/>
                    <a:pt x="2890545" y="881320"/>
                    <a:pt x="2937119" y="831164"/>
                  </a:cubicBezTo>
                  <a:cubicBezTo>
                    <a:pt x="3044597" y="712938"/>
                    <a:pt x="3241640" y="601877"/>
                    <a:pt x="3216562" y="444243"/>
                  </a:cubicBezTo>
                  <a:cubicBezTo>
                    <a:pt x="3202232" y="354678"/>
                    <a:pt x="3134162" y="333182"/>
                    <a:pt x="3073258" y="229287"/>
                  </a:cubicBezTo>
                  <a:cubicBezTo>
                    <a:pt x="3005189" y="114643"/>
                    <a:pt x="2951450" y="3583"/>
                    <a:pt x="2951450" y="0"/>
                  </a:cubicBezTo>
                  <a:cubicBezTo>
                    <a:pt x="2951450" y="0"/>
                    <a:pt x="2840389" y="46574"/>
                    <a:pt x="2729328" y="64487"/>
                  </a:cubicBezTo>
                  <a:cubicBezTo>
                    <a:pt x="2639763" y="78817"/>
                    <a:pt x="2550198" y="53739"/>
                    <a:pt x="2510789" y="125391"/>
                  </a:cubicBezTo>
                  <a:cubicBezTo>
                    <a:pt x="2489294" y="154052"/>
                    <a:pt x="2471381" y="200626"/>
                    <a:pt x="2467798" y="222121"/>
                  </a:cubicBezTo>
                  <a:cubicBezTo>
                    <a:pt x="2457050" y="283026"/>
                    <a:pt x="2449885" y="351095"/>
                    <a:pt x="2457050" y="411999"/>
                  </a:cubicBezTo>
                  <a:cubicBezTo>
                    <a:pt x="2471381" y="523060"/>
                    <a:pt x="2478546" y="601877"/>
                    <a:pt x="2457050" y="712938"/>
                  </a:cubicBezTo>
                  <a:cubicBezTo>
                    <a:pt x="2453468" y="730851"/>
                    <a:pt x="2421224" y="777425"/>
                    <a:pt x="2403311" y="773842"/>
                  </a:cubicBezTo>
                  <a:cubicBezTo>
                    <a:pt x="2288668" y="738016"/>
                    <a:pt x="2288668" y="555303"/>
                    <a:pt x="2288668" y="458573"/>
                  </a:cubicBezTo>
                  <a:cubicBezTo>
                    <a:pt x="2288668" y="347512"/>
                    <a:pt x="2302999" y="240034"/>
                    <a:pt x="2331659" y="136139"/>
                  </a:cubicBezTo>
                  <a:cubicBezTo>
                    <a:pt x="2335242" y="128974"/>
                    <a:pt x="2335242" y="118226"/>
                    <a:pt x="2338825" y="111061"/>
                  </a:cubicBezTo>
                  <a:cubicBezTo>
                    <a:pt x="2281503" y="121808"/>
                    <a:pt x="2220599" y="139721"/>
                    <a:pt x="2170442" y="171965"/>
                  </a:cubicBezTo>
                  <a:cubicBezTo>
                    <a:pt x="2052216" y="250782"/>
                    <a:pt x="2034303" y="429912"/>
                    <a:pt x="2034303" y="562468"/>
                  </a:cubicBezTo>
                  <a:cubicBezTo>
                    <a:pt x="2037886" y="759512"/>
                    <a:pt x="2131034" y="945807"/>
                    <a:pt x="2148947" y="1139267"/>
                  </a:cubicBezTo>
                  <a:cubicBezTo>
                    <a:pt x="2152529" y="1185841"/>
                    <a:pt x="2156112" y="1235998"/>
                    <a:pt x="2148947" y="1282571"/>
                  </a:cubicBezTo>
                  <a:cubicBezTo>
                    <a:pt x="2145364" y="1304067"/>
                    <a:pt x="2138199" y="1329145"/>
                    <a:pt x="2116703" y="1339893"/>
                  </a:cubicBezTo>
                  <a:cubicBezTo>
                    <a:pt x="2095208" y="1354223"/>
                    <a:pt x="2062964" y="1336310"/>
                    <a:pt x="2045051" y="1318397"/>
                  </a:cubicBezTo>
                  <a:cubicBezTo>
                    <a:pt x="1980564" y="1253911"/>
                    <a:pt x="1973399" y="1135685"/>
                    <a:pt x="1948321" y="1053285"/>
                  </a:cubicBezTo>
                  <a:cubicBezTo>
                    <a:pt x="1887417" y="841911"/>
                    <a:pt x="1790686" y="641286"/>
                    <a:pt x="1751278" y="426330"/>
                  </a:cubicBezTo>
                  <a:cubicBezTo>
                    <a:pt x="1744113" y="397669"/>
                    <a:pt x="1740530" y="365425"/>
                    <a:pt x="1736947" y="333182"/>
                  </a:cubicBezTo>
                  <a:cubicBezTo>
                    <a:pt x="1733365" y="311686"/>
                    <a:pt x="1733365" y="293773"/>
                    <a:pt x="1736947" y="272278"/>
                  </a:cubicBezTo>
                  <a:cubicBezTo>
                    <a:pt x="1747695" y="222121"/>
                    <a:pt x="1704704" y="268695"/>
                    <a:pt x="1683208" y="283026"/>
                  </a:cubicBezTo>
                  <a:cubicBezTo>
                    <a:pt x="1665295" y="293773"/>
                    <a:pt x="1647382" y="300939"/>
                    <a:pt x="1629469" y="308104"/>
                  </a:cubicBezTo>
                  <a:cubicBezTo>
                    <a:pt x="1586478" y="329599"/>
                    <a:pt x="1539904" y="351095"/>
                    <a:pt x="1496913" y="379756"/>
                  </a:cubicBezTo>
                  <a:cubicBezTo>
                    <a:pt x="1432426" y="419164"/>
                    <a:pt x="1375105" y="469321"/>
                    <a:pt x="1342861" y="551721"/>
                  </a:cubicBezTo>
                  <a:cubicBezTo>
                    <a:pt x="1274792" y="720103"/>
                    <a:pt x="1357192" y="917146"/>
                    <a:pt x="1432426" y="1071198"/>
                  </a:cubicBezTo>
                  <a:cubicBezTo>
                    <a:pt x="1489748" y="1182259"/>
                    <a:pt x="1554235" y="1286154"/>
                    <a:pt x="1618722" y="1393632"/>
                  </a:cubicBezTo>
                  <a:cubicBezTo>
                    <a:pt x="1686791" y="1504693"/>
                    <a:pt x="1762026" y="1622919"/>
                    <a:pt x="1794269" y="1751892"/>
                  </a:cubicBezTo>
                  <a:cubicBezTo>
                    <a:pt x="1801434" y="1784136"/>
                    <a:pt x="1808600" y="1834292"/>
                    <a:pt x="1776356" y="1855788"/>
                  </a:cubicBezTo>
                  <a:cubicBezTo>
                    <a:pt x="1733365" y="1880866"/>
                    <a:pt x="1683208" y="1859370"/>
                    <a:pt x="1647382" y="1834292"/>
                  </a:cubicBezTo>
                  <a:cubicBezTo>
                    <a:pt x="1543487" y="1759058"/>
                    <a:pt x="1479000" y="1626501"/>
                    <a:pt x="1425261" y="1511858"/>
                  </a:cubicBezTo>
                  <a:cubicBezTo>
                    <a:pt x="1371522" y="1397215"/>
                    <a:pt x="1328531" y="1275406"/>
                    <a:pt x="1281957" y="1157180"/>
                  </a:cubicBezTo>
                  <a:cubicBezTo>
                    <a:pt x="1210305" y="974468"/>
                    <a:pt x="1145818" y="784590"/>
                    <a:pt x="1178062" y="587547"/>
                  </a:cubicBezTo>
                  <a:cubicBezTo>
                    <a:pt x="1178062" y="587547"/>
                    <a:pt x="1181644" y="583964"/>
                    <a:pt x="1181644" y="580381"/>
                  </a:cubicBezTo>
                  <a:cubicBezTo>
                    <a:pt x="1181644" y="576799"/>
                    <a:pt x="1181644" y="573216"/>
                    <a:pt x="1181644" y="566051"/>
                  </a:cubicBezTo>
                  <a:cubicBezTo>
                    <a:pt x="1185227" y="533808"/>
                    <a:pt x="1188809" y="505147"/>
                    <a:pt x="1195975" y="476486"/>
                  </a:cubicBezTo>
                  <a:cubicBezTo>
                    <a:pt x="1199557" y="465738"/>
                    <a:pt x="819801" y="626955"/>
                    <a:pt x="694410" y="777425"/>
                  </a:cubicBezTo>
                  <a:cubicBezTo>
                    <a:pt x="576184" y="917146"/>
                    <a:pt x="558271" y="1096276"/>
                    <a:pt x="626341" y="1261076"/>
                  </a:cubicBezTo>
                  <a:cubicBezTo>
                    <a:pt x="694410" y="1422293"/>
                    <a:pt x="819801" y="1551267"/>
                    <a:pt x="930862" y="1680240"/>
                  </a:cubicBezTo>
                  <a:cubicBezTo>
                    <a:pt x="984601" y="1744727"/>
                    <a:pt x="1034757" y="1809214"/>
                    <a:pt x="1088497" y="1873701"/>
                  </a:cubicBezTo>
                  <a:cubicBezTo>
                    <a:pt x="1145818" y="1945353"/>
                    <a:pt x="1206722" y="2020587"/>
                    <a:pt x="1235383" y="2110153"/>
                  </a:cubicBezTo>
                  <a:cubicBezTo>
                    <a:pt x="1242548" y="2138813"/>
                    <a:pt x="1256879" y="2163892"/>
                    <a:pt x="1246131" y="2199718"/>
                  </a:cubicBezTo>
                  <a:cubicBezTo>
                    <a:pt x="1246131" y="2199718"/>
                    <a:pt x="1246131" y="2203300"/>
                    <a:pt x="1246131" y="2203300"/>
                  </a:cubicBezTo>
                  <a:cubicBezTo>
                    <a:pt x="1235383" y="2214048"/>
                    <a:pt x="1224635" y="2214048"/>
                    <a:pt x="1210305" y="2210465"/>
                  </a:cubicBezTo>
                  <a:cubicBezTo>
                    <a:pt x="1203140" y="2206883"/>
                    <a:pt x="1192392" y="2203300"/>
                    <a:pt x="1181644" y="2196135"/>
                  </a:cubicBezTo>
                  <a:cubicBezTo>
                    <a:pt x="1152983" y="2174639"/>
                    <a:pt x="1124323" y="2145979"/>
                    <a:pt x="1102827" y="2117318"/>
                  </a:cubicBezTo>
                  <a:cubicBezTo>
                    <a:pt x="1034757" y="2042083"/>
                    <a:pt x="966688" y="1970431"/>
                    <a:pt x="895036" y="1902362"/>
                  </a:cubicBezTo>
                  <a:cubicBezTo>
                    <a:pt x="805471" y="1819962"/>
                    <a:pt x="715906" y="1737562"/>
                    <a:pt x="640671" y="1640832"/>
                  </a:cubicBezTo>
                  <a:cubicBezTo>
                    <a:pt x="572602" y="1554849"/>
                    <a:pt x="500950" y="1440206"/>
                    <a:pt x="526028" y="1321980"/>
                  </a:cubicBezTo>
                  <a:cubicBezTo>
                    <a:pt x="526028" y="1314815"/>
                    <a:pt x="192846" y="1501110"/>
                    <a:pt x="142690" y="1673075"/>
                  </a:cubicBezTo>
                  <a:cubicBezTo>
                    <a:pt x="92533" y="1841457"/>
                    <a:pt x="160603" y="2009840"/>
                    <a:pt x="278828" y="2131648"/>
                  </a:cubicBezTo>
                  <a:cubicBezTo>
                    <a:pt x="389889" y="2246291"/>
                    <a:pt x="526028" y="2307195"/>
                    <a:pt x="669332" y="2360934"/>
                  </a:cubicBezTo>
                  <a:cubicBezTo>
                    <a:pt x="748149" y="2389595"/>
                    <a:pt x="826967" y="2421839"/>
                    <a:pt x="902201" y="2464830"/>
                  </a:cubicBezTo>
                  <a:cubicBezTo>
                    <a:pt x="963105" y="2497073"/>
                    <a:pt x="1027592" y="2543647"/>
                    <a:pt x="1045505" y="2611717"/>
                  </a:cubicBezTo>
                  <a:cubicBezTo>
                    <a:pt x="1092079" y="2765769"/>
                    <a:pt x="712323" y="2686951"/>
                    <a:pt x="647837" y="2672621"/>
                  </a:cubicBezTo>
                  <a:cubicBezTo>
                    <a:pt x="540358" y="2651125"/>
                    <a:pt x="436463" y="2622465"/>
                    <a:pt x="339733" y="2572308"/>
                  </a:cubicBezTo>
                  <a:cubicBezTo>
                    <a:pt x="200011" y="2500656"/>
                    <a:pt x="106864" y="2382430"/>
                    <a:pt x="31629" y="2249874"/>
                  </a:cubicBezTo>
                  <a:cubicBezTo>
                    <a:pt x="28046" y="2239126"/>
                    <a:pt x="-32858" y="2572308"/>
                    <a:pt x="24464" y="2729943"/>
                  </a:cubicBezTo>
                  <a:cubicBezTo>
                    <a:pt x="71038" y="2858916"/>
                    <a:pt x="149855" y="2977142"/>
                    <a:pt x="271663" y="3041629"/>
                  </a:cubicBezTo>
                  <a:cubicBezTo>
                    <a:pt x="393472" y="3106116"/>
                    <a:pt x="526028" y="3091785"/>
                    <a:pt x="655002" y="3073872"/>
                  </a:cubicBezTo>
                  <a:cubicBezTo>
                    <a:pt x="766062" y="3059542"/>
                    <a:pt x="923697" y="3023716"/>
                    <a:pt x="1027592" y="3088203"/>
                  </a:cubicBezTo>
                  <a:cubicBezTo>
                    <a:pt x="1031175" y="3091785"/>
                    <a:pt x="1034757" y="3091785"/>
                    <a:pt x="1038340" y="3095368"/>
                  </a:cubicBezTo>
                  <a:cubicBezTo>
                    <a:pt x="1095662" y="3156272"/>
                    <a:pt x="1034757" y="3217176"/>
                    <a:pt x="970271" y="3231507"/>
                  </a:cubicBezTo>
                  <a:cubicBezTo>
                    <a:pt x="912949" y="3245837"/>
                    <a:pt x="848462" y="3242255"/>
                    <a:pt x="787558" y="3238672"/>
                  </a:cubicBezTo>
                  <a:cubicBezTo>
                    <a:pt x="730236" y="3235089"/>
                    <a:pt x="669332" y="3227924"/>
                    <a:pt x="615593" y="3210011"/>
                  </a:cubicBezTo>
                  <a:cubicBezTo>
                    <a:pt x="540358" y="3184933"/>
                    <a:pt x="472289" y="3138359"/>
                    <a:pt x="397054" y="3109698"/>
                  </a:cubicBezTo>
                  <a:cubicBezTo>
                    <a:pt x="382724" y="3106116"/>
                    <a:pt x="515280" y="3414219"/>
                    <a:pt x="669332" y="3489454"/>
                  </a:cubicBezTo>
                  <a:cubicBezTo>
                    <a:pt x="823384" y="3561106"/>
                    <a:pt x="988184" y="3625593"/>
                    <a:pt x="1160149" y="3632758"/>
                  </a:cubicBezTo>
                  <a:cubicBezTo>
                    <a:pt x="1271209" y="3636341"/>
                    <a:pt x="1342861" y="3629176"/>
                    <a:pt x="1432426" y="3568271"/>
                  </a:cubicBezTo>
                  <a:cubicBezTo>
                    <a:pt x="1479000" y="3536028"/>
                    <a:pt x="1547070" y="3478706"/>
                    <a:pt x="1582896" y="3432132"/>
                  </a:cubicBezTo>
                  <a:cubicBezTo>
                    <a:pt x="1597226" y="3410637"/>
                    <a:pt x="1611556" y="3396306"/>
                    <a:pt x="1625887" y="3389141"/>
                  </a:cubicBezTo>
                  <a:cubicBezTo>
                    <a:pt x="1529157" y="3686497"/>
                    <a:pt x="1371522" y="4055505"/>
                    <a:pt x="1221053" y="4288374"/>
                  </a:cubicBezTo>
                  <a:cubicBezTo>
                    <a:pt x="1188809" y="4338531"/>
                    <a:pt x="1256879" y="4392270"/>
                    <a:pt x="1292705" y="4342113"/>
                  </a:cubicBezTo>
                  <a:cubicBezTo>
                    <a:pt x="1461087" y="4116409"/>
                    <a:pt x="1629469" y="3704410"/>
                    <a:pt x="1715452" y="3410637"/>
                  </a:cubicBezTo>
                  <a:cubicBezTo>
                    <a:pt x="1747695" y="3450045"/>
                    <a:pt x="1765608" y="3525280"/>
                    <a:pt x="1754860" y="3622010"/>
                  </a:cubicBezTo>
                  <a:cubicBezTo>
                    <a:pt x="1744113" y="3768897"/>
                    <a:pt x="1883834" y="3883540"/>
                    <a:pt x="2009225" y="3955192"/>
                  </a:cubicBezTo>
                  <a:cubicBezTo>
                    <a:pt x="2141782" y="4030427"/>
                    <a:pt x="2371068" y="4080583"/>
                    <a:pt x="2521537" y="4051923"/>
                  </a:cubicBezTo>
                  <a:cubicBezTo>
                    <a:pt x="2661259" y="4023262"/>
                    <a:pt x="2998023" y="3844132"/>
                    <a:pt x="3062510" y="3740236"/>
                  </a:cubicBezTo>
                  <a:cubicBezTo>
                    <a:pt x="2926371" y="3743819"/>
                    <a:pt x="2629015" y="3754567"/>
                    <a:pt x="2464216" y="3636341"/>
                  </a:cubicBezTo>
                  <a:cubicBezTo>
                    <a:pt x="2363903" y="3564689"/>
                    <a:pt x="2295833" y="3460793"/>
                    <a:pt x="2270755" y="3342567"/>
                  </a:cubicBezTo>
                  <a:cubicBezTo>
                    <a:pt x="2421224" y="3464376"/>
                    <a:pt x="2614685" y="3521697"/>
                    <a:pt x="2797398" y="3586184"/>
                  </a:cubicBezTo>
                  <a:cubicBezTo>
                    <a:pt x="2933537" y="3636341"/>
                    <a:pt x="3087588" y="3679332"/>
                    <a:pt x="3230892" y="3636341"/>
                  </a:cubicBezTo>
                  <a:cubicBezTo>
                    <a:pt x="3377779" y="3593350"/>
                    <a:pt x="3467344" y="3460793"/>
                    <a:pt x="3524666" y="3328237"/>
                  </a:cubicBezTo>
                  <a:cubicBezTo>
                    <a:pt x="3560492" y="3249420"/>
                    <a:pt x="3581987" y="3163437"/>
                    <a:pt x="3596318" y="3077455"/>
                  </a:cubicBezTo>
                  <a:cubicBezTo>
                    <a:pt x="3607066" y="3012968"/>
                    <a:pt x="3610648" y="2941316"/>
                    <a:pt x="3592735" y="2880412"/>
                  </a:cubicBezTo>
                  <a:cubicBezTo>
                    <a:pt x="3667970" y="2862499"/>
                    <a:pt x="3739622" y="2833838"/>
                    <a:pt x="3804109" y="2783682"/>
                  </a:cubicBezTo>
                  <a:cubicBezTo>
                    <a:pt x="3976074" y="2654708"/>
                    <a:pt x="3950996" y="2439752"/>
                    <a:pt x="3943830" y="2249874"/>
                  </a:cubicBezTo>
                  <a:cubicBezTo>
                    <a:pt x="3943830" y="2224796"/>
                    <a:pt x="3922335" y="2092239"/>
                    <a:pt x="3904422" y="2117318"/>
                  </a:cubicBezTo>
                  <a:cubicBezTo>
                    <a:pt x="3843517" y="2199718"/>
                    <a:pt x="3771865" y="2257039"/>
                    <a:pt x="3678718" y="2296448"/>
                  </a:cubicBezTo>
                  <a:cubicBezTo>
                    <a:pt x="3592735" y="2332274"/>
                    <a:pt x="3481674" y="2382430"/>
                    <a:pt x="3392109" y="2411091"/>
                  </a:cubicBezTo>
                  <a:cubicBezTo>
                    <a:pt x="3155658" y="2486326"/>
                    <a:pt x="3055345" y="2511404"/>
                    <a:pt x="2869050" y="2554395"/>
                  </a:cubicBezTo>
                  <a:cubicBezTo>
                    <a:pt x="2790233" y="2572308"/>
                    <a:pt x="2693502" y="2583056"/>
                    <a:pt x="2621850" y="2543647"/>
                  </a:cubicBezTo>
                  <a:cubicBezTo>
                    <a:pt x="2578859" y="2522152"/>
                    <a:pt x="2614685" y="2489908"/>
                    <a:pt x="2639763" y="2468413"/>
                  </a:cubicBezTo>
                  <a:cubicBezTo>
                    <a:pt x="2725746" y="2396761"/>
                    <a:pt x="2840389" y="2353769"/>
                    <a:pt x="2944284" y="2314361"/>
                  </a:cubicBezTo>
                  <a:cubicBezTo>
                    <a:pt x="3169988" y="2228378"/>
                    <a:pt x="3413605" y="2171057"/>
                    <a:pt x="3621396" y="2042083"/>
                  </a:cubicBezTo>
                  <a:cubicBezTo>
                    <a:pt x="3736039" y="1970431"/>
                    <a:pt x="3843517" y="1870118"/>
                    <a:pt x="3836352" y="1733979"/>
                  </a:cubicBezTo>
                  <a:cubicBezTo>
                    <a:pt x="3832770" y="1630084"/>
                    <a:pt x="3746787" y="1321980"/>
                    <a:pt x="3746787" y="1321980"/>
                  </a:cubicBezTo>
                  <a:cubicBezTo>
                    <a:pt x="3750370" y="1332728"/>
                    <a:pt x="3725292" y="1354223"/>
                    <a:pt x="3721709" y="1368554"/>
                  </a:cubicBezTo>
                  <a:close/>
                  <a:moveTo>
                    <a:pt x="2238512" y="2113735"/>
                  </a:moveTo>
                  <a:cubicBezTo>
                    <a:pt x="2231347" y="2063579"/>
                    <a:pt x="2263590" y="2017005"/>
                    <a:pt x="2317329" y="2017005"/>
                  </a:cubicBezTo>
                  <a:cubicBezTo>
                    <a:pt x="2349572" y="2017005"/>
                    <a:pt x="2392564" y="2042083"/>
                    <a:pt x="2396146" y="2077909"/>
                  </a:cubicBezTo>
                  <a:cubicBezTo>
                    <a:pt x="2399729" y="2102987"/>
                    <a:pt x="2385398" y="2124483"/>
                    <a:pt x="2367485" y="2135231"/>
                  </a:cubicBezTo>
                  <a:cubicBezTo>
                    <a:pt x="2367485" y="2135231"/>
                    <a:pt x="2363903" y="2135231"/>
                    <a:pt x="2363903" y="2138813"/>
                  </a:cubicBezTo>
                  <a:cubicBezTo>
                    <a:pt x="2349572" y="2149561"/>
                    <a:pt x="2331659" y="2160309"/>
                    <a:pt x="2313746" y="2163892"/>
                  </a:cubicBezTo>
                  <a:cubicBezTo>
                    <a:pt x="2281503" y="2163892"/>
                    <a:pt x="2245677" y="2149561"/>
                    <a:pt x="2238512" y="2113735"/>
                  </a:cubicBezTo>
                  <a:close/>
                  <a:moveTo>
                    <a:pt x="1425261" y="2769351"/>
                  </a:moveTo>
                  <a:cubicBezTo>
                    <a:pt x="1450339" y="2686951"/>
                    <a:pt x="1600809" y="2758603"/>
                    <a:pt x="1650965" y="2798012"/>
                  </a:cubicBezTo>
                  <a:cubicBezTo>
                    <a:pt x="1672461" y="2808760"/>
                    <a:pt x="1693956" y="2851751"/>
                    <a:pt x="1661713" y="2869664"/>
                  </a:cubicBezTo>
                  <a:cubicBezTo>
                    <a:pt x="1672461" y="2862499"/>
                    <a:pt x="1654548" y="2873247"/>
                    <a:pt x="1654548" y="2876829"/>
                  </a:cubicBezTo>
                  <a:cubicBezTo>
                    <a:pt x="1647382" y="2880412"/>
                    <a:pt x="1640217" y="2880412"/>
                    <a:pt x="1636635" y="2883995"/>
                  </a:cubicBezTo>
                  <a:cubicBezTo>
                    <a:pt x="1622304" y="2887577"/>
                    <a:pt x="1607974" y="2887577"/>
                    <a:pt x="1593643" y="2887577"/>
                  </a:cubicBezTo>
                  <a:cubicBezTo>
                    <a:pt x="1564983" y="2887577"/>
                    <a:pt x="1539904" y="2887577"/>
                    <a:pt x="1511244" y="2876829"/>
                  </a:cubicBezTo>
                  <a:cubicBezTo>
                    <a:pt x="1468252" y="2862499"/>
                    <a:pt x="1410931" y="2815925"/>
                    <a:pt x="1425261" y="2769351"/>
                  </a:cubicBezTo>
                  <a:close/>
                  <a:moveTo>
                    <a:pt x="2080877" y="2855334"/>
                  </a:moveTo>
                  <a:cubicBezTo>
                    <a:pt x="2141782" y="2812343"/>
                    <a:pt x="2256425" y="2798012"/>
                    <a:pt x="2306581" y="2858916"/>
                  </a:cubicBezTo>
                  <a:cubicBezTo>
                    <a:pt x="2328077" y="2883995"/>
                    <a:pt x="2313746" y="2916238"/>
                    <a:pt x="2285086" y="2923403"/>
                  </a:cubicBezTo>
                  <a:cubicBezTo>
                    <a:pt x="2231347" y="2962812"/>
                    <a:pt x="2138199" y="2952064"/>
                    <a:pt x="2080877" y="2923403"/>
                  </a:cubicBezTo>
                  <a:cubicBezTo>
                    <a:pt x="2059382" y="2909073"/>
                    <a:pt x="2055799" y="2869664"/>
                    <a:pt x="2080877" y="2855334"/>
                  </a:cubicBezTo>
                  <a:close/>
                  <a:moveTo>
                    <a:pt x="2388981" y="2514986"/>
                  </a:moveTo>
                  <a:cubicBezTo>
                    <a:pt x="2381816" y="2543647"/>
                    <a:pt x="2371068" y="2572308"/>
                    <a:pt x="2349572" y="2593804"/>
                  </a:cubicBezTo>
                  <a:cubicBezTo>
                    <a:pt x="2349572" y="2593804"/>
                    <a:pt x="2345990" y="2597386"/>
                    <a:pt x="2345990" y="2597386"/>
                  </a:cubicBezTo>
                  <a:cubicBezTo>
                    <a:pt x="2310164" y="2633212"/>
                    <a:pt x="2245677" y="2661873"/>
                    <a:pt x="2195521" y="2647543"/>
                  </a:cubicBezTo>
                  <a:cubicBezTo>
                    <a:pt x="2156112" y="2636795"/>
                    <a:pt x="2109538" y="2597386"/>
                    <a:pt x="2123868" y="2550812"/>
                  </a:cubicBezTo>
                  <a:cubicBezTo>
                    <a:pt x="2138199" y="2511404"/>
                    <a:pt x="2181190" y="2493491"/>
                    <a:pt x="2220599" y="2482743"/>
                  </a:cubicBezTo>
                  <a:cubicBezTo>
                    <a:pt x="2245677" y="2475578"/>
                    <a:pt x="2274338" y="2475578"/>
                    <a:pt x="2302999" y="2475578"/>
                  </a:cubicBezTo>
                  <a:cubicBezTo>
                    <a:pt x="2324494" y="2471995"/>
                    <a:pt x="2345990" y="2468413"/>
                    <a:pt x="2363903" y="2475578"/>
                  </a:cubicBezTo>
                  <a:cubicBezTo>
                    <a:pt x="2378233" y="2475578"/>
                    <a:pt x="2392564" y="2497073"/>
                    <a:pt x="2388981" y="2514986"/>
                  </a:cubicBezTo>
                  <a:close/>
                  <a:moveTo>
                    <a:pt x="1744113" y="2088657"/>
                  </a:moveTo>
                  <a:cubicBezTo>
                    <a:pt x="1783521" y="2067161"/>
                    <a:pt x="1830095" y="2106570"/>
                    <a:pt x="1858756" y="2135231"/>
                  </a:cubicBezTo>
                  <a:cubicBezTo>
                    <a:pt x="1883834" y="2160309"/>
                    <a:pt x="1916078" y="2199718"/>
                    <a:pt x="1908912" y="2239126"/>
                  </a:cubicBezTo>
                  <a:cubicBezTo>
                    <a:pt x="1905330" y="2253457"/>
                    <a:pt x="1905330" y="2264204"/>
                    <a:pt x="1887417" y="2271370"/>
                  </a:cubicBezTo>
                  <a:cubicBezTo>
                    <a:pt x="1837260" y="2289283"/>
                    <a:pt x="1772773" y="2253457"/>
                    <a:pt x="1740530" y="2217631"/>
                  </a:cubicBezTo>
                  <a:cubicBezTo>
                    <a:pt x="1708287" y="2185387"/>
                    <a:pt x="1690374" y="2113735"/>
                    <a:pt x="1744113" y="2088657"/>
                  </a:cubicBezTo>
                  <a:close/>
                  <a:moveTo>
                    <a:pt x="1461087" y="2307195"/>
                  </a:moveTo>
                  <a:cubicBezTo>
                    <a:pt x="1590061" y="2296448"/>
                    <a:pt x="1783521" y="2418256"/>
                    <a:pt x="1769191" y="2565143"/>
                  </a:cubicBezTo>
                  <a:cubicBezTo>
                    <a:pt x="1765608" y="2590221"/>
                    <a:pt x="1744113" y="2608134"/>
                    <a:pt x="1719034" y="2604552"/>
                  </a:cubicBezTo>
                  <a:cubicBezTo>
                    <a:pt x="1704704" y="2604552"/>
                    <a:pt x="1693956" y="2600969"/>
                    <a:pt x="1683208" y="2597386"/>
                  </a:cubicBezTo>
                  <a:cubicBezTo>
                    <a:pt x="1625887" y="2579473"/>
                    <a:pt x="1572148" y="2547230"/>
                    <a:pt x="1536322" y="2514986"/>
                  </a:cubicBezTo>
                  <a:cubicBezTo>
                    <a:pt x="1493331" y="2475578"/>
                    <a:pt x="1450339" y="2425421"/>
                    <a:pt x="1428844" y="2371682"/>
                  </a:cubicBezTo>
                  <a:cubicBezTo>
                    <a:pt x="1418096" y="2346604"/>
                    <a:pt x="1428844" y="2310778"/>
                    <a:pt x="1461087" y="2307195"/>
                  </a:cubicBezTo>
                  <a:close/>
                  <a:moveTo>
                    <a:pt x="3245223" y="2919821"/>
                  </a:moveTo>
                  <a:cubicBezTo>
                    <a:pt x="3356283" y="2916238"/>
                    <a:pt x="3470927" y="2912655"/>
                    <a:pt x="3578405" y="2891160"/>
                  </a:cubicBezTo>
                  <a:cubicBezTo>
                    <a:pt x="3574822" y="2901908"/>
                    <a:pt x="3571240" y="2909073"/>
                    <a:pt x="3567657" y="2919821"/>
                  </a:cubicBezTo>
                  <a:cubicBezTo>
                    <a:pt x="3542579" y="2966394"/>
                    <a:pt x="3485257" y="3009386"/>
                    <a:pt x="3456596" y="3034464"/>
                  </a:cubicBezTo>
                  <a:cubicBezTo>
                    <a:pt x="3402857" y="3081038"/>
                    <a:pt x="3345536" y="3120446"/>
                    <a:pt x="3277466" y="3145524"/>
                  </a:cubicBezTo>
                  <a:cubicBezTo>
                    <a:pt x="3109084" y="3206429"/>
                    <a:pt x="2883380" y="3199263"/>
                    <a:pt x="2729328" y="3109698"/>
                  </a:cubicBezTo>
                  <a:cubicBezTo>
                    <a:pt x="2686337" y="3088203"/>
                    <a:pt x="2646928" y="3048794"/>
                    <a:pt x="2700667" y="3016551"/>
                  </a:cubicBezTo>
                  <a:cubicBezTo>
                    <a:pt x="2747241" y="2984307"/>
                    <a:pt x="2811728" y="2973560"/>
                    <a:pt x="2865467" y="2962812"/>
                  </a:cubicBezTo>
                  <a:cubicBezTo>
                    <a:pt x="2990858" y="2934151"/>
                    <a:pt x="3116249" y="2923403"/>
                    <a:pt x="3245223" y="291982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8642555" y="3982064"/>
              <a:ext cx="15102348" cy="15102348"/>
            </a:xfrm>
            <a:prstGeom prst="donut">
              <a:avLst>
                <a:gd fmla="val 43063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 rot="-9141365">
            <a:off x="1078080" y="4958177"/>
            <a:ext cx="1615914" cy="2401839"/>
            <a:chOff x="14778554" y="-357758"/>
            <a:chExt cx="3516251" cy="5226434"/>
          </a:xfrm>
        </p:grpSpPr>
        <p:sp>
          <p:nvSpPr>
            <p:cNvPr id="130" name="Google Shape;130;p14"/>
            <p:cNvSpPr/>
            <p:nvPr/>
          </p:nvSpPr>
          <p:spPr>
            <a:xfrm>
              <a:off x="14778554" y="20808"/>
              <a:ext cx="3179036" cy="4847868"/>
            </a:xfrm>
            <a:custGeom>
              <a:rect b="b" l="l" r="r" t="t"/>
              <a:pathLst>
                <a:path extrusionOk="0" h="4847868" w="3179036">
                  <a:moveTo>
                    <a:pt x="407" y="3005922"/>
                  </a:moveTo>
                  <a:cubicBezTo>
                    <a:pt x="-2271" y="3027352"/>
                    <a:pt x="8443" y="3051460"/>
                    <a:pt x="27194" y="3059496"/>
                  </a:cubicBezTo>
                  <a:cubicBezTo>
                    <a:pt x="102196" y="3096997"/>
                    <a:pt x="190592" y="3105033"/>
                    <a:pt x="270952" y="3118426"/>
                  </a:cubicBezTo>
                  <a:cubicBezTo>
                    <a:pt x="332561" y="3129140"/>
                    <a:pt x="391491" y="3147891"/>
                    <a:pt x="450421" y="3166642"/>
                  </a:cubicBezTo>
                  <a:cubicBezTo>
                    <a:pt x="241486" y="3174678"/>
                    <a:pt x="-26379" y="3196107"/>
                    <a:pt x="27194" y="3439864"/>
                  </a:cubicBezTo>
                  <a:cubicBezTo>
                    <a:pt x="78088" y="3667550"/>
                    <a:pt x="185235" y="3900593"/>
                    <a:pt x="278987" y="4109528"/>
                  </a:cubicBezTo>
                  <a:cubicBezTo>
                    <a:pt x="388812" y="4355964"/>
                    <a:pt x="498637" y="4610437"/>
                    <a:pt x="645963" y="4835444"/>
                  </a:cubicBezTo>
                  <a:cubicBezTo>
                    <a:pt x="648642" y="4840801"/>
                    <a:pt x="653999" y="4840801"/>
                    <a:pt x="656678" y="4843480"/>
                  </a:cubicBezTo>
                  <a:cubicBezTo>
                    <a:pt x="664714" y="4848837"/>
                    <a:pt x="675428" y="4851516"/>
                    <a:pt x="683464" y="4838122"/>
                  </a:cubicBezTo>
                  <a:cubicBezTo>
                    <a:pt x="822754" y="4631866"/>
                    <a:pt x="1020975" y="4473826"/>
                    <a:pt x="1197766" y="4302391"/>
                  </a:cubicBezTo>
                  <a:cubicBezTo>
                    <a:pt x="1366521" y="4141672"/>
                    <a:pt x="1532598" y="3978274"/>
                    <a:pt x="1690639" y="3806840"/>
                  </a:cubicBezTo>
                  <a:cubicBezTo>
                    <a:pt x="1792428" y="3699694"/>
                    <a:pt x="1736176" y="3635406"/>
                    <a:pt x="1631708" y="3538975"/>
                  </a:cubicBezTo>
                  <a:cubicBezTo>
                    <a:pt x="1513847" y="3426471"/>
                    <a:pt x="1369200" y="3332718"/>
                    <a:pt x="1213838" y="3276466"/>
                  </a:cubicBezTo>
                  <a:cubicBezTo>
                    <a:pt x="1417416" y="3236287"/>
                    <a:pt x="1698675" y="3303253"/>
                    <a:pt x="1846001" y="3421114"/>
                  </a:cubicBezTo>
                  <a:cubicBezTo>
                    <a:pt x="1856715" y="3429150"/>
                    <a:pt x="1872787" y="3426471"/>
                    <a:pt x="1880823" y="3415757"/>
                  </a:cubicBezTo>
                  <a:cubicBezTo>
                    <a:pt x="2033507" y="3230929"/>
                    <a:pt x="2175475" y="3035388"/>
                    <a:pt x="2312087" y="2837167"/>
                  </a:cubicBezTo>
                  <a:cubicBezTo>
                    <a:pt x="2379053" y="2738057"/>
                    <a:pt x="2432626" y="2630911"/>
                    <a:pt x="2502271" y="2534479"/>
                  </a:cubicBezTo>
                  <a:cubicBezTo>
                    <a:pt x="2523700" y="2505014"/>
                    <a:pt x="2561202" y="2446084"/>
                    <a:pt x="2542451" y="2408582"/>
                  </a:cubicBezTo>
                  <a:cubicBezTo>
                    <a:pt x="2462091" y="2253220"/>
                    <a:pt x="2317444" y="2130002"/>
                    <a:pt x="2178154" y="2030892"/>
                  </a:cubicBezTo>
                  <a:cubicBezTo>
                    <a:pt x="2073686" y="1955890"/>
                    <a:pt x="1985291" y="1859458"/>
                    <a:pt x="1875466" y="1795170"/>
                  </a:cubicBezTo>
                  <a:cubicBezTo>
                    <a:pt x="2148689" y="1827314"/>
                    <a:pt x="2446020" y="1961247"/>
                    <a:pt x="2641561" y="2138038"/>
                  </a:cubicBezTo>
                  <a:cubicBezTo>
                    <a:pt x="2652276" y="2148753"/>
                    <a:pt x="2673705" y="2143395"/>
                    <a:pt x="2681741" y="2132681"/>
                  </a:cubicBezTo>
                  <a:cubicBezTo>
                    <a:pt x="2890676" y="1854101"/>
                    <a:pt x="3113004" y="1505876"/>
                    <a:pt x="3177292" y="1157650"/>
                  </a:cubicBezTo>
                  <a:cubicBezTo>
                    <a:pt x="3185328" y="1106756"/>
                    <a:pt x="3163899" y="1050504"/>
                    <a:pt x="3147827" y="1002288"/>
                  </a:cubicBezTo>
                  <a:cubicBezTo>
                    <a:pt x="3113004" y="900500"/>
                    <a:pt x="3072825" y="804068"/>
                    <a:pt x="3038002" y="702279"/>
                  </a:cubicBezTo>
                  <a:cubicBezTo>
                    <a:pt x="2971036" y="509416"/>
                    <a:pt x="2890676" y="319231"/>
                    <a:pt x="2829067" y="123690"/>
                  </a:cubicBezTo>
                  <a:cubicBezTo>
                    <a:pt x="2829067" y="112975"/>
                    <a:pt x="2823710" y="102260"/>
                    <a:pt x="2810317" y="99582"/>
                  </a:cubicBezTo>
                  <a:cubicBezTo>
                    <a:pt x="2582631" y="32615"/>
                    <a:pt x="2346909" y="35294"/>
                    <a:pt x="2113866" y="11186"/>
                  </a:cubicBezTo>
                  <a:cubicBezTo>
                    <a:pt x="1918324" y="-10243"/>
                    <a:pt x="1744212" y="-12922"/>
                    <a:pt x="1586171" y="115654"/>
                  </a:cubicBezTo>
                  <a:cubicBezTo>
                    <a:pt x="1401344" y="268337"/>
                    <a:pt x="1232589" y="445128"/>
                    <a:pt x="1063833" y="616562"/>
                  </a:cubicBezTo>
                  <a:cubicBezTo>
                    <a:pt x="911150" y="782639"/>
                    <a:pt x="723644" y="946037"/>
                    <a:pt x="619177" y="1146936"/>
                  </a:cubicBezTo>
                  <a:cubicBezTo>
                    <a:pt x="600426" y="1176401"/>
                    <a:pt x="584354" y="1192473"/>
                    <a:pt x="613819" y="1200509"/>
                  </a:cubicBezTo>
                  <a:cubicBezTo>
                    <a:pt x="616498" y="1203188"/>
                    <a:pt x="619177" y="1203188"/>
                    <a:pt x="621855" y="1203188"/>
                  </a:cubicBezTo>
                  <a:cubicBezTo>
                    <a:pt x="750431" y="1246046"/>
                    <a:pt x="857577" y="1323727"/>
                    <a:pt x="975438" y="1390693"/>
                  </a:cubicBezTo>
                  <a:cubicBezTo>
                    <a:pt x="1053119" y="1433552"/>
                    <a:pt x="1184373" y="1479089"/>
                    <a:pt x="1240625" y="1562127"/>
                  </a:cubicBezTo>
                  <a:cubicBezTo>
                    <a:pt x="1138836" y="1529983"/>
                    <a:pt x="1045083" y="1500518"/>
                    <a:pt x="932579" y="1484446"/>
                  </a:cubicBezTo>
                  <a:cubicBezTo>
                    <a:pt x="795968" y="1465696"/>
                    <a:pt x="672750" y="1446945"/>
                    <a:pt x="536138" y="1446945"/>
                  </a:cubicBezTo>
                  <a:cubicBezTo>
                    <a:pt x="509352" y="1444267"/>
                    <a:pt x="490601" y="1438909"/>
                    <a:pt x="471851" y="1463017"/>
                  </a:cubicBezTo>
                  <a:cubicBezTo>
                    <a:pt x="228093" y="1816600"/>
                    <a:pt x="134340" y="2253220"/>
                    <a:pt x="48623" y="2668412"/>
                  </a:cubicBezTo>
                  <a:cubicBezTo>
                    <a:pt x="24515" y="2778237"/>
                    <a:pt x="11122" y="2893419"/>
                    <a:pt x="407" y="3005922"/>
                  </a:cubicBezTo>
                  <a:close/>
                </a:path>
              </a:pathLst>
            </a:custGeom>
            <a:gradFill>
              <a:gsLst>
                <a:gs pos="0">
                  <a:srgbClr val="8CE63A"/>
                </a:gs>
                <a:gs pos="23000">
                  <a:srgbClr val="8CE63A"/>
                </a:gs>
                <a:gs pos="95000">
                  <a:srgbClr val="73D31B"/>
                </a:gs>
                <a:gs pos="100000">
                  <a:srgbClr val="73D31B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5197900" y="-357758"/>
              <a:ext cx="3096905" cy="4688994"/>
            </a:xfrm>
            <a:custGeom>
              <a:rect b="b" l="l" r="r" t="t"/>
              <a:pathLst>
                <a:path extrusionOk="0" h="4688994" w="3096905">
                  <a:moveTo>
                    <a:pt x="3063312" y="1348"/>
                  </a:moveTo>
                  <a:cubicBezTo>
                    <a:pt x="3095456" y="-9366"/>
                    <a:pt x="3111528" y="46886"/>
                    <a:pt x="3079384" y="60279"/>
                  </a:cubicBezTo>
                  <a:cubicBezTo>
                    <a:pt x="2883844" y="151353"/>
                    <a:pt x="2712408" y="253142"/>
                    <a:pt x="2557048" y="392432"/>
                  </a:cubicBezTo>
                  <a:cubicBezTo>
                    <a:pt x="2396328" y="537079"/>
                    <a:pt x="2235608" y="681727"/>
                    <a:pt x="2082924" y="834410"/>
                  </a:cubicBezTo>
                  <a:lnTo>
                    <a:pt x="2029618" y="889328"/>
                  </a:lnTo>
                  <a:lnTo>
                    <a:pt x="2084934" y="969682"/>
                  </a:lnTo>
                  <a:cubicBezTo>
                    <a:pt x="2148216" y="1069127"/>
                    <a:pt x="2205474" y="1186654"/>
                    <a:pt x="2211500" y="1295139"/>
                  </a:cubicBezTo>
                  <a:cubicBezTo>
                    <a:pt x="2211500" y="1313890"/>
                    <a:pt x="2187392" y="1319247"/>
                    <a:pt x="2179356" y="1303175"/>
                  </a:cubicBezTo>
                  <a:cubicBezTo>
                    <a:pt x="2141856" y="1230851"/>
                    <a:pt x="2120426" y="1155849"/>
                    <a:pt x="2082924" y="1083525"/>
                  </a:cubicBezTo>
                  <a:cubicBezTo>
                    <a:pt x="2066852" y="1052721"/>
                    <a:pt x="2049440" y="1022586"/>
                    <a:pt x="2031696" y="992451"/>
                  </a:cubicBezTo>
                  <a:lnTo>
                    <a:pt x="1993292" y="926752"/>
                  </a:lnTo>
                  <a:lnTo>
                    <a:pt x="1914568" y="1007855"/>
                  </a:lnTo>
                  <a:lnTo>
                    <a:pt x="1969460" y="1103657"/>
                  </a:lnTo>
                  <a:cubicBezTo>
                    <a:pt x="2032366" y="1214277"/>
                    <a:pt x="2095650" y="1337327"/>
                    <a:pt x="2101676" y="1455858"/>
                  </a:cubicBezTo>
                  <a:cubicBezTo>
                    <a:pt x="2104356" y="1477287"/>
                    <a:pt x="2077568" y="1485323"/>
                    <a:pt x="2069532" y="1466572"/>
                  </a:cubicBezTo>
                  <a:cubicBezTo>
                    <a:pt x="2034710" y="1386213"/>
                    <a:pt x="2010602" y="1303174"/>
                    <a:pt x="1970422" y="1225494"/>
                  </a:cubicBezTo>
                  <a:cubicBezTo>
                    <a:pt x="1953012" y="1190671"/>
                    <a:pt x="1934930" y="1156518"/>
                    <a:pt x="1917184" y="1122365"/>
                  </a:cubicBezTo>
                  <a:lnTo>
                    <a:pt x="1878672" y="1044836"/>
                  </a:lnTo>
                  <a:lnTo>
                    <a:pt x="1833684" y="1091184"/>
                  </a:lnTo>
                  <a:lnTo>
                    <a:pt x="1789322" y="1141685"/>
                  </a:lnTo>
                  <a:lnTo>
                    <a:pt x="1850426" y="1236543"/>
                  </a:lnTo>
                  <a:cubicBezTo>
                    <a:pt x="1914338" y="1347038"/>
                    <a:pt x="1965066" y="1472600"/>
                    <a:pt x="1981136" y="1595149"/>
                  </a:cubicBezTo>
                  <a:cubicBezTo>
                    <a:pt x="1983816" y="1613899"/>
                    <a:pt x="1959708" y="1619257"/>
                    <a:pt x="1951672" y="1603185"/>
                  </a:cubicBezTo>
                  <a:cubicBezTo>
                    <a:pt x="1914170" y="1530861"/>
                    <a:pt x="1895420" y="1447823"/>
                    <a:pt x="1857918" y="1375499"/>
                  </a:cubicBezTo>
                  <a:cubicBezTo>
                    <a:pt x="1829792" y="1321256"/>
                    <a:pt x="1794132" y="1267013"/>
                    <a:pt x="1767890" y="1210511"/>
                  </a:cubicBezTo>
                  <a:lnTo>
                    <a:pt x="1755850" y="1179790"/>
                  </a:lnTo>
                  <a:lnTo>
                    <a:pt x="1687754" y="1257308"/>
                  </a:lnTo>
                  <a:lnTo>
                    <a:pt x="1742652" y="1358883"/>
                  </a:lnTo>
                  <a:cubicBezTo>
                    <a:pt x="1800158" y="1469252"/>
                    <a:pt x="1853900" y="1595818"/>
                    <a:pt x="1833810" y="1710330"/>
                  </a:cubicBezTo>
                  <a:cubicBezTo>
                    <a:pt x="1831132" y="1726402"/>
                    <a:pt x="1809702" y="1726402"/>
                    <a:pt x="1804344" y="1710330"/>
                  </a:cubicBezTo>
                  <a:cubicBezTo>
                    <a:pt x="1785594" y="1629971"/>
                    <a:pt x="1766844" y="1552290"/>
                    <a:pt x="1732020" y="1477287"/>
                  </a:cubicBezTo>
                  <a:cubicBezTo>
                    <a:pt x="1715948" y="1443804"/>
                    <a:pt x="1699208" y="1410990"/>
                    <a:pt x="1682800" y="1377842"/>
                  </a:cubicBezTo>
                  <a:lnTo>
                    <a:pt x="1647850" y="1302733"/>
                  </a:lnTo>
                  <a:lnTo>
                    <a:pt x="1597754" y="1359761"/>
                  </a:lnTo>
                  <a:cubicBezTo>
                    <a:pt x="1445405" y="1542914"/>
                    <a:pt x="1303437" y="1734438"/>
                    <a:pt x="1174861" y="1935337"/>
                  </a:cubicBezTo>
                  <a:cubicBezTo>
                    <a:pt x="1076421" y="2092038"/>
                    <a:pt x="980993" y="2250247"/>
                    <a:pt x="902140" y="2416742"/>
                  </a:cubicBezTo>
                  <a:lnTo>
                    <a:pt x="900219" y="2421212"/>
                  </a:lnTo>
                  <a:lnTo>
                    <a:pt x="961825" y="2482034"/>
                  </a:lnTo>
                  <a:cubicBezTo>
                    <a:pt x="1035404" y="2565156"/>
                    <a:pt x="1093163" y="2662591"/>
                    <a:pt x="1137360" y="2763041"/>
                  </a:cubicBezTo>
                  <a:cubicBezTo>
                    <a:pt x="1145396" y="2776434"/>
                    <a:pt x="1126646" y="2792506"/>
                    <a:pt x="1113253" y="2781792"/>
                  </a:cubicBezTo>
                  <a:cubicBezTo>
                    <a:pt x="1086466" y="2760362"/>
                    <a:pt x="1073073" y="2728219"/>
                    <a:pt x="1054322" y="2698753"/>
                  </a:cubicBezTo>
                  <a:cubicBezTo>
                    <a:pt x="1030214" y="2661252"/>
                    <a:pt x="1006106" y="2623751"/>
                    <a:pt x="979320" y="2588928"/>
                  </a:cubicBezTo>
                  <a:cubicBezTo>
                    <a:pt x="963248" y="2569843"/>
                    <a:pt x="944916" y="2551134"/>
                    <a:pt x="926725" y="2532096"/>
                  </a:cubicBezTo>
                  <a:lnTo>
                    <a:pt x="876906" y="2475477"/>
                  </a:lnTo>
                  <a:lnTo>
                    <a:pt x="829314" y="2586250"/>
                  </a:lnTo>
                  <a:lnTo>
                    <a:pt x="829150" y="2586697"/>
                  </a:lnTo>
                  <a:lnTo>
                    <a:pt x="861291" y="2610399"/>
                  </a:lnTo>
                  <a:cubicBezTo>
                    <a:pt x="897453" y="2644678"/>
                    <a:pt x="923068" y="2691387"/>
                    <a:pt x="947176" y="2733576"/>
                  </a:cubicBezTo>
                  <a:cubicBezTo>
                    <a:pt x="987355" y="2803221"/>
                    <a:pt x="1027535" y="2872866"/>
                    <a:pt x="1046286" y="2950547"/>
                  </a:cubicBezTo>
                  <a:cubicBezTo>
                    <a:pt x="1048964" y="2969297"/>
                    <a:pt x="1024857" y="2977333"/>
                    <a:pt x="1014142" y="2963940"/>
                  </a:cubicBezTo>
                  <a:cubicBezTo>
                    <a:pt x="971284" y="2907688"/>
                    <a:pt x="947176" y="2835365"/>
                    <a:pt x="909674" y="2773755"/>
                  </a:cubicBezTo>
                  <a:cubicBezTo>
                    <a:pt x="883558" y="2731567"/>
                    <a:pt x="860454" y="2690885"/>
                    <a:pt x="829064" y="2655100"/>
                  </a:cubicBezTo>
                  <a:lnTo>
                    <a:pt x="810672" y="2636998"/>
                  </a:lnTo>
                  <a:lnTo>
                    <a:pt x="775737" y="2732100"/>
                  </a:lnTo>
                  <a:lnTo>
                    <a:pt x="832328" y="2797194"/>
                  </a:lnTo>
                  <a:cubicBezTo>
                    <a:pt x="851413" y="2825320"/>
                    <a:pt x="868155" y="2855455"/>
                    <a:pt x="882888" y="2883580"/>
                  </a:cubicBezTo>
                  <a:cubicBezTo>
                    <a:pt x="909674" y="2934475"/>
                    <a:pt x="936461" y="2990727"/>
                    <a:pt x="933782" y="3049657"/>
                  </a:cubicBezTo>
                  <a:cubicBezTo>
                    <a:pt x="931103" y="3068408"/>
                    <a:pt x="906996" y="3068408"/>
                    <a:pt x="901638" y="3055014"/>
                  </a:cubicBezTo>
                  <a:cubicBezTo>
                    <a:pt x="872173" y="2993405"/>
                    <a:pt x="850744" y="2931796"/>
                    <a:pt x="815921" y="2875544"/>
                  </a:cubicBezTo>
                  <a:cubicBezTo>
                    <a:pt x="802528" y="2854115"/>
                    <a:pt x="786456" y="2833356"/>
                    <a:pt x="771054" y="2812261"/>
                  </a:cubicBezTo>
                  <a:lnTo>
                    <a:pt x="755451" y="2787322"/>
                  </a:lnTo>
                  <a:lnTo>
                    <a:pt x="708775" y="2914386"/>
                  </a:lnTo>
                  <a:cubicBezTo>
                    <a:pt x="669265" y="3024211"/>
                    <a:pt x="629755" y="3134036"/>
                    <a:pt x="588236" y="3242521"/>
                  </a:cubicBezTo>
                  <a:cubicBezTo>
                    <a:pt x="498501" y="3475564"/>
                    <a:pt x="427517" y="3707937"/>
                    <a:pt x="377292" y="3944663"/>
                  </a:cubicBezTo>
                  <a:lnTo>
                    <a:pt x="376444" y="3949146"/>
                  </a:lnTo>
                  <a:lnTo>
                    <a:pt x="405041" y="3973625"/>
                  </a:lnTo>
                  <a:cubicBezTo>
                    <a:pt x="435050" y="4005769"/>
                    <a:pt x="461670" y="4051474"/>
                    <a:pt x="483769" y="4083618"/>
                  </a:cubicBezTo>
                  <a:cubicBezTo>
                    <a:pt x="510555" y="4123797"/>
                    <a:pt x="548056" y="4172013"/>
                    <a:pt x="548056" y="4222908"/>
                  </a:cubicBezTo>
                  <a:cubicBezTo>
                    <a:pt x="548056" y="4241659"/>
                    <a:pt x="531984" y="4249695"/>
                    <a:pt x="518591" y="4236301"/>
                  </a:cubicBezTo>
                  <a:cubicBezTo>
                    <a:pt x="478411" y="4196121"/>
                    <a:pt x="456982" y="4139870"/>
                    <a:pt x="422160" y="4094332"/>
                  </a:cubicBezTo>
                  <a:cubicBezTo>
                    <a:pt x="408767" y="4075582"/>
                    <a:pt x="391355" y="4056161"/>
                    <a:pt x="375618" y="4036072"/>
                  </a:cubicBezTo>
                  <a:lnTo>
                    <a:pt x="363303" y="4018635"/>
                  </a:lnTo>
                  <a:lnTo>
                    <a:pt x="343547" y="4123103"/>
                  </a:lnTo>
                  <a:lnTo>
                    <a:pt x="340273" y="4146039"/>
                  </a:lnTo>
                  <a:lnTo>
                    <a:pt x="352096" y="4152886"/>
                  </a:lnTo>
                  <a:cubicBezTo>
                    <a:pt x="381478" y="4178375"/>
                    <a:pt x="404079" y="4221568"/>
                    <a:pt x="422160" y="4249694"/>
                  </a:cubicBezTo>
                  <a:cubicBezTo>
                    <a:pt x="446268" y="4287195"/>
                    <a:pt x="473054" y="4335411"/>
                    <a:pt x="473054" y="4383627"/>
                  </a:cubicBezTo>
                  <a:cubicBezTo>
                    <a:pt x="473054" y="4399699"/>
                    <a:pt x="448946" y="4402378"/>
                    <a:pt x="440910" y="4391663"/>
                  </a:cubicBezTo>
                  <a:cubicBezTo>
                    <a:pt x="414124" y="4354162"/>
                    <a:pt x="400730" y="4305946"/>
                    <a:pt x="373944" y="4268445"/>
                  </a:cubicBezTo>
                  <a:cubicBezTo>
                    <a:pt x="365908" y="4257731"/>
                    <a:pt x="358542" y="4247016"/>
                    <a:pt x="350841" y="4236301"/>
                  </a:cubicBezTo>
                  <a:lnTo>
                    <a:pt x="331011" y="4210920"/>
                  </a:lnTo>
                  <a:lnTo>
                    <a:pt x="317775" y="4303645"/>
                  </a:lnTo>
                  <a:cubicBezTo>
                    <a:pt x="303294" y="4424813"/>
                    <a:pt x="294253" y="4547696"/>
                    <a:pt x="290905" y="4672923"/>
                  </a:cubicBezTo>
                  <a:cubicBezTo>
                    <a:pt x="290905" y="4694352"/>
                    <a:pt x="256082" y="4694352"/>
                    <a:pt x="253404" y="4672923"/>
                  </a:cubicBezTo>
                  <a:cubicBezTo>
                    <a:pt x="238337" y="4488096"/>
                    <a:pt x="249260" y="4301008"/>
                    <a:pt x="278124" y="4115475"/>
                  </a:cubicBezTo>
                  <a:lnTo>
                    <a:pt x="288716" y="4058791"/>
                  </a:lnTo>
                  <a:lnTo>
                    <a:pt x="277177" y="4067211"/>
                  </a:lnTo>
                  <a:cubicBezTo>
                    <a:pt x="257422" y="4082948"/>
                    <a:pt x="238671" y="4099690"/>
                    <a:pt x="221260" y="4118440"/>
                  </a:cubicBezTo>
                  <a:cubicBezTo>
                    <a:pt x="191794" y="4150584"/>
                    <a:pt x="170365" y="4185406"/>
                    <a:pt x="140900" y="4217550"/>
                  </a:cubicBezTo>
                  <a:cubicBezTo>
                    <a:pt x="124828" y="4236301"/>
                    <a:pt x="100720" y="4220229"/>
                    <a:pt x="108756" y="4196121"/>
                  </a:cubicBezTo>
                  <a:cubicBezTo>
                    <a:pt x="128846" y="4129825"/>
                    <a:pt x="188111" y="4063528"/>
                    <a:pt x="250390" y="4016442"/>
                  </a:cubicBezTo>
                  <a:lnTo>
                    <a:pt x="302968" y="3982515"/>
                  </a:lnTo>
                  <a:lnTo>
                    <a:pt x="312669" y="3930601"/>
                  </a:lnTo>
                  <a:lnTo>
                    <a:pt x="328887" y="3864230"/>
                  </a:lnTo>
                  <a:lnTo>
                    <a:pt x="283874" y="3897117"/>
                  </a:lnTo>
                  <a:cubicBezTo>
                    <a:pt x="255413" y="3916202"/>
                    <a:pt x="226618" y="3934953"/>
                    <a:pt x="199831" y="3955043"/>
                  </a:cubicBezTo>
                  <a:cubicBezTo>
                    <a:pt x="151615" y="3992544"/>
                    <a:pt x="103399" y="4032724"/>
                    <a:pt x="49826" y="4062189"/>
                  </a:cubicBezTo>
                  <a:cubicBezTo>
                    <a:pt x="33754" y="4070225"/>
                    <a:pt x="15004" y="4048796"/>
                    <a:pt x="28397" y="4038081"/>
                  </a:cubicBezTo>
                  <a:cubicBezTo>
                    <a:pt x="73934" y="3989865"/>
                    <a:pt x="132865" y="3947007"/>
                    <a:pt x="186438" y="3906827"/>
                  </a:cubicBezTo>
                  <a:cubicBezTo>
                    <a:pt x="211885" y="3888076"/>
                    <a:pt x="237332" y="3867316"/>
                    <a:pt x="263449" y="3848566"/>
                  </a:cubicBezTo>
                  <a:lnTo>
                    <a:pt x="343930" y="3802672"/>
                  </a:lnTo>
                  <a:lnTo>
                    <a:pt x="357385" y="3747610"/>
                  </a:lnTo>
                  <a:lnTo>
                    <a:pt x="381365" y="3666200"/>
                  </a:lnTo>
                  <a:lnTo>
                    <a:pt x="374529" y="3671565"/>
                  </a:lnTo>
                  <a:cubicBezTo>
                    <a:pt x="325560" y="3702579"/>
                    <a:pt x="266797" y="3722669"/>
                    <a:pt x="218581" y="3748785"/>
                  </a:cubicBezTo>
                  <a:cubicBezTo>
                    <a:pt x="146258" y="3786287"/>
                    <a:pt x="90006" y="3834502"/>
                    <a:pt x="28397" y="3888076"/>
                  </a:cubicBezTo>
                  <a:cubicBezTo>
                    <a:pt x="17682" y="3898790"/>
                    <a:pt x="-6426" y="3882718"/>
                    <a:pt x="1610" y="3866646"/>
                  </a:cubicBezTo>
                  <a:cubicBezTo>
                    <a:pt x="36433" y="3802358"/>
                    <a:pt x="100720" y="3756821"/>
                    <a:pt x="162329" y="3719320"/>
                  </a:cubicBezTo>
                  <a:cubicBezTo>
                    <a:pt x="234653" y="3676462"/>
                    <a:pt x="315013" y="3622889"/>
                    <a:pt x="395372" y="3593424"/>
                  </a:cubicBezTo>
                  <a:lnTo>
                    <a:pt x="402859" y="3593229"/>
                  </a:lnTo>
                  <a:lnTo>
                    <a:pt x="410481" y="3567350"/>
                  </a:lnTo>
                  <a:cubicBezTo>
                    <a:pt x="448276" y="3448275"/>
                    <a:pt x="490464" y="3331586"/>
                    <a:pt x="534662" y="3218413"/>
                  </a:cubicBezTo>
                  <a:cubicBezTo>
                    <a:pt x="581539" y="3101892"/>
                    <a:pt x="622388" y="2983361"/>
                    <a:pt x="663572" y="2864831"/>
                  </a:cubicBezTo>
                  <a:lnTo>
                    <a:pt x="675370" y="2831489"/>
                  </a:lnTo>
                  <a:lnTo>
                    <a:pt x="594932" y="2851102"/>
                  </a:lnTo>
                  <a:cubicBezTo>
                    <a:pt x="558770" y="2858803"/>
                    <a:pt x="522609" y="2866169"/>
                    <a:pt x="486447" y="2875544"/>
                  </a:cubicBezTo>
                  <a:cubicBezTo>
                    <a:pt x="408766" y="2894295"/>
                    <a:pt x="339121" y="2926439"/>
                    <a:pt x="264118" y="2958583"/>
                  </a:cubicBezTo>
                  <a:cubicBezTo>
                    <a:pt x="242689" y="2966619"/>
                    <a:pt x="226617" y="2939832"/>
                    <a:pt x="248046" y="2926439"/>
                  </a:cubicBezTo>
                  <a:cubicBezTo>
                    <a:pt x="363229" y="2832686"/>
                    <a:pt x="545377" y="2797863"/>
                    <a:pt x="690024" y="2773756"/>
                  </a:cubicBezTo>
                  <a:lnTo>
                    <a:pt x="695204" y="2775437"/>
                  </a:lnTo>
                  <a:lnTo>
                    <a:pt x="726395" y="2687286"/>
                  </a:lnTo>
                  <a:lnTo>
                    <a:pt x="729697" y="2678751"/>
                  </a:lnTo>
                  <a:lnTo>
                    <a:pt x="675627" y="2701431"/>
                  </a:lnTo>
                  <a:cubicBezTo>
                    <a:pt x="643818" y="2710137"/>
                    <a:pt x="611005" y="2716164"/>
                    <a:pt x="580200" y="2722861"/>
                  </a:cubicBezTo>
                  <a:cubicBezTo>
                    <a:pt x="502519" y="2738932"/>
                    <a:pt x="427517" y="2763040"/>
                    <a:pt x="349836" y="2773755"/>
                  </a:cubicBezTo>
                  <a:cubicBezTo>
                    <a:pt x="333764" y="2776434"/>
                    <a:pt x="323049" y="2755004"/>
                    <a:pt x="339121" y="2746968"/>
                  </a:cubicBezTo>
                  <a:cubicBezTo>
                    <a:pt x="392694" y="2712146"/>
                    <a:pt x="456982" y="2698753"/>
                    <a:pt x="521270" y="2682681"/>
                  </a:cubicBezTo>
                  <a:cubicBezTo>
                    <a:pt x="596272" y="2663930"/>
                    <a:pt x="671275" y="2631786"/>
                    <a:pt x="746277" y="2621072"/>
                  </a:cubicBezTo>
                  <a:lnTo>
                    <a:pt x="751543" y="2622276"/>
                  </a:lnTo>
                  <a:lnTo>
                    <a:pt x="794492" y="2511248"/>
                  </a:lnTo>
                  <a:lnTo>
                    <a:pt x="803195" y="2492233"/>
                  </a:lnTo>
                  <a:lnTo>
                    <a:pt x="787795" y="2495845"/>
                  </a:lnTo>
                  <a:cubicBezTo>
                    <a:pt x="759669" y="2499863"/>
                    <a:pt x="730204" y="2500533"/>
                    <a:pt x="703417" y="2505890"/>
                  </a:cubicBezTo>
                  <a:cubicBezTo>
                    <a:pt x="631094" y="2516604"/>
                    <a:pt x="564127" y="2562141"/>
                    <a:pt x="489125" y="2572856"/>
                  </a:cubicBezTo>
                  <a:cubicBezTo>
                    <a:pt x="470374" y="2572856"/>
                    <a:pt x="459660" y="2551427"/>
                    <a:pt x="475732" y="2543391"/>
                  </a:cubicBezTo>
                  <a:cubicBezTo>
                    <a:pt x="530645" y="2504551"/>
                    <a:pt x="591584" y="2479773"/>
                    <a:pt x="654532" y="2461692"/>
                  </a:cubicBezTo>
                  <a:lnTo>
                    <a:pt x="835157" y="2422399"/>
                  </a:lnTo>
                  <a:lnTo>
                    <a:pt x="867150" y="2352496"/>
                  </a:lnTo>
                  <a:lnTo>
                    <a:pt x="887035" y="2314305"/>
                  </a:lnTo>
                  <a:lnTo>
                    <a:pt x="876191" y="2316375"/>
                  </a:lnTo>
                  <a:cubicBezTo>
                    <a:pt x="851414" y="2319054"/>
                    <a:pt x="826636" y="2321063"/>
                    <a:pt x="802528" y="2326420"/>
                  </a:cubicBezTo>
                  <a:cubicBezTo>
                    <a:pt x="751633" y="2337134"/>
                    <a:pt x="703418" y="2363921"/>
                    <a:pt x="649844" y="2355885"/>
                  </a:cubicBezTo>
                  <a:cubicBezTo>
                    <a:pt x="631094" y="2353207"/>
                    <a:pt x="628415" y="2331777"/>
                    <a:pt x="644487" y="2321063"/>
                  </a:cubicBezTo>
                  <a:cubicBezTo>
                    <a:pt x="690024" y="2296955"/>
                    <a:pt x="738240" y="2284901"/>
                    <a:pt x="787125" y="2275861"/>
                  </a:cubicBezTo>
                  <a:lnTo>
                    <a:pt x="919829" y="2251320"/>
                  </a:lnTo>
                  <a:lnTo>
                    <a:pt x="947845" y="2197511"/>
                  </a:lnTo>
                  <a:cubicBezTo>
                    <a:pt x="1004097" y="2095387"/>
                    <a:pt x="1065036" y="1995607"/>
                    <a:pt x="1129324" y="1897836"/>
                  </a:cubicBezTo>
                  <a:cubicBezTo>
                    <a:pt x="1198299" y="1793369"/>
                    <a:pt x="1270121" y="1691078"/>
                    <a:pt x="1344663" y="1590963"/>
                  </a:cubicBezTo>
                  <a:lnTo>
                    <a:pt x="1373440" y="1554465"/>
                  </a:lnTo>
                  <a:lnTo>
                    <a:pt x="1296112" y="1553127"/>
                  </a:lnTo>
                  <a:cubicBezTo>
                    <a:pt x="1189761" y="1556140"/>
                    <a:pt x="1083787" y="1569700"/>
                    <a:pt x="979319" y="1557646"/>
                  </a:cubicBezTo>
                  <a:cubicBezTo>
                    <a:pt x="957890" y="1554968"/>
                    <a:pt x="960569" y="1528181"/>
                    <a:pt x="979319" y="1522824"/>
                  </a:cubicBezTo>
                  <a:cubicBezTo>
                    <a:pt x="1079769" y="1496707"/>
                    <a:pt x="1195286" y="1488671"/>
                    <a:pt x="1304399" y="1490806"/>
                  </a:cubicBezTo>
                  <a:cubicBezTo>
                    <a:pt x="1340770" y="1491517"/>
                    <a:pt x="1376430" y="1493359"/>
                    <a:pt x="1410583" y="1496037"/>
                  </a:cubicBezTo>
                  <a:lnTo>
                    <a:pt x="1416842" y="1499418"/>
                  </a:lnTo>
                  <a:lnTo>
                    <a:pt x="1493474" y="1402226"/>
                  </a:lnTo>
                  <a:lnTo>
                    <a:pt x="1456078" y="1408395"/>
                  </a:lnTo>
                  <a:cubicBezTo>
                    <a:pt x="1367557" y="1412161"/>
                    <a:pt x="1272632" y="1389560"/>
                    <a:pt x="1188255" y="1383533"/>
                  </a:cubicBezTo>
                  <a:cubicBezTo>
                    <a:pt x="1172183" y="1380854"/>
                    <a:pt x="1169504" y="1359425"/>
                    <a:pt x="1182897" y="1354068"/>
                  </a:cubicBezTo>
                  <a:cubicBezTo>
                    <a:pt x="1209014" y="1342684"/>
                    <a:pt x="1236638" y="1337327"/>
                    <a:pt x="1265098" y="1335402"/>
                  </a:cubicBezTo>
                  <a:cubicBezTo>
                    <a:pt x="1350481" y="1329626"/>
                    <a:pt x="1443396" y="1354738"/>
                    <a:pt x="1525765" y="1340675"/>
                  </a:cubicBezTo>
                  <a:lnTo>
                    <a:pt x="1539533" y="1343811"/>
                  </a:lnTo>
                  <a:lnTo>
                    <a:pt x="1576324" y="1297148"/>
                  </a:lnTo>
                  <a:lnTo>
                    <a:pt x="1605082" y="1264489"/>
                  </a:lnTo>
                  <a:lnTo>
                    <a:pt x="1575320" y="1267012"/>
                  </a:lnTo>
                  <a:cubicBezTo>
                    <a:pt x="1548534" y="1265672"/>
                    <a:pt x="1521748" y="1261654"/>
                    <a:pt x="1496300" y="1257636"/>
                  </a:cubicBezTo>
                  <a:cubicBezTo>
                    <a:pt x="1437370" y="1252279"/>
                    <a:pt x="1381118" y="1249600"/>
                    <a:pt x="1322187" y="1244243"/>
                  </a:cubicBezTo>
                  <a:cubicBezTo>
                    <a:pt x="1303437" y="1244243"/>
                    <a:pt x="1300758" y="1214778"/>
                    <a:pt x="1316830" y="1209421"/>
                  </a:cubicBezTo>
                  <a:cubicBezTo>
                    <a:pt x="1343616" y="1201385"/>
                    <a:pt x="1371073" y="1198707"/>
                    <a:pt x="1398529" y="1198706"/>
                  </a:cubicBezTo>
                  <a:cubicBezTo>
                    <a:pt x="1425985" y="1198706"/>
                    <a:pt x="1453441" y="1201385"/>
                    <a:pt x="1480228" y="1204063"/>
                  </a:cubicBezTo>
                  <a:lnTo>
                    <a:pt x="1651340" y="1211961"/>
                  </a:lnTo>
                  <a:lnTo>
                    <a:pt x="1730598" y="1121954"/>
                  </a:lnTo>
                  <a:lnTo>
                    <a:pt x="1708668" y="1122364"/>
                  </a:lnTo>
                  <a:cubicBezTo>
                    <a:pt x="1634586" y="1120857"/>
                    <a:pt x="1555231" y="1110310"/>
                    <a:pt x="1490943" y="1086202"/>
                  </a:cubicBezTo>
                  <a:cubicBezTo>
                    <a:pt x="1474871" y="1080845"/>
                    <a:pt x="1477550" y="1054058"/>
                    <a:pt x="1493622" y="1048701"/>
                  </a:cubicBezTo>
                  <a:cubicBezTo>
                    <a:pt x="1539159" y="1046022"/>
                    <a:pt x="1584696" y="1054058"/>
                    <a:pt x="1630232" y="1059416"/>
                  </a:cubicBezTo>
                  <a:lnTo>
                    <a:pt x="1778666" y="1067368"/>
                  </a:lnTo>
                  <a:lnTo>
                    <a:pt x="1823556" y="1016391"/>
                  </a:lnTo>
                  <a:lnTo>
                    <a:pt x="1846142" y="993318"/>
                  </a:lnTo>
                  <a:lnTo>
                    <a:pt x="1796978" y="978387"/>
                  </a:lnTo>
                  <a:cubicBezTo>
                    <a:pt x="1766174" y="971021"/>
                    <a:pt x="1734700" y="965664"/>
                    <a:pt x="1702556" y="962985"/>
                  </a:cubicBezTo>
                  <a:cubicBezTo>
                    <a:pt x="1657020" y="957628"/>
                    <a:pt x="1611482" y="957628"/>
                    <a:pt x="1568623" y="941556"/>
                  </a:cubicBezTo>
                  <a:cubicBezTo>
                    <a:pt x="1552551" y="933520"/>
                    <a:pt x="1555230" y="914769"/>
                    <a:pt x="1571302" y="912091"/>
                  </a:cubicBezTo>
                  <a:cubicBezTo>
                    <a:pt x="1596080" y="906734"/>
                    <a:pt x="1624038" y="903887"/>
                    <a:pt x="1653420" y="903385"/>
                  </a:cubicBezTo>
                  <a:cubicBezTo>
                    <a:pt x="1719528" y="902255"/>
                    <a:pt x="1792840" y="912991"/>
                    <a:pt x="1853332" y="933685"/>
                  </a:cubicBezTo>
                  <a:lnTo>
                    <a:pt x="1889316" y="949214"/>
                  </a:lnTo>
                  <a:lnTo>
                    <a:pt x="2085604" y="748693"/>
                  </a:lnTo>
                  <a:cubicBezTo>
                    <a:pt x="2249002" y="590652"/>
                    <a:pt x="2415078" y="429933"/>
                    <a:pt x="2589192" y="282607"/>
                  </a:cubicBezTo>
                  <a:cubicBezTo>
                    <a:pt x="2731160" y="162068"/>
                    <a:pt x="2910630" y="57600"/>
                    <a:pt x="3063312" y="1348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 flipH="1" rot="-873481">
            <a:off x="-1162579" y="2450970"/>
            <a:ext cx="4558140" cy="7041954"/>
            <a:chOff x="2448232" y="5099855"/>
            <a:chExt cx="6837210" cy="10562932"/>
          </a:xfrm>
        </p:grpSpPr>
        <p:sp>
          <p:nvSpPr>
            <p:cNvPr id="133" name="Google Shape;133;p14"/>
            <p:cNvSpPr/>
            <p:nvPr/>
          </p:nvSpPr>
          <p:spPr>
            <a:xfrm flipH="1" rot="-9589314">
              <a:off x="4255154" y="5571817"/>
              <a:ext cx="3963017" cy="6893301"/>
            </a:xfrm>
            <a:custGeom>
              <a:rect b="b" l="l" r="r" t="t"/>
              <a:pathLst>
                <a:path extrusionOk="0" h="1564004" w="899159">
                  <a:moveTo>
                    <a:pt x="452438" y="480060"/>
                  </a:moveTo>
                  <a:cubicBezTo>
                    <a:pt x="507683" y="487680"/>
                    <a:pt x="544830" y="467678"/>
                    <a:pt x="569595" y="439103"/>
                  </a:cubicBezTo>
                  <a:cubicBezTo>
                    <a:pt x="570547" y="473392"/>
                    <a:pt x="568643" y="507683"/>
                    <a:pt x="565785" y="541973"/>
                  </a:cubicBezTo>
                  <a:cubicBezTo>
                    <a:pt x="541020" y="565785"/>
                    <a:pt x="493395" y="588645"/>
                    <a:pt x="400050" y="578168"/>
                  </a:cubicBezTo>
                  <a:cubicBezTo>
                    <a:pt x="220980" y="559118"/>
                    <a:pt x="134302" y="698183"/>
                    <a:pt x="134302" y="698183"/>
                  </a:cubicBezTo>
                  <a:cubicBezTo>
                    <a:pt x="134302" y="698183"/>
                    <a:pt x="208597" y="639128"/>
                    <a:pt x="378142" y="663893"/>
                  </a:cubicBezTo>
                  <a:cubicBezTo>
                    <a:pt x="478155" y="678180"/>
                    <a:pt x="534352" y="617220"/>
                    <a:pt x="563880" y="564833"/>
                  </a:cubicBezTo>
                  <a:cubicBezTo>
                    <a:pt x="559118" y="607695"/>
                    <a:pt x="551497" y="649605"/>
                    <a:pt x="541972" y="690563"/>
                  </a:cubicBezTo>
                  <a:cubicBezTo>
                    <a:pt x="514350" y="718185"/>
                    <a:pt x="461963" y="747713"/>
                    <a:pt x="364808" y="745808"/>
                  </a:cubicBezTo>
                  <a:cubicBezTo>
                    <a:pt x="182880" y="741998"/>
                    <a:pt x="105727" y="886778"/>
                    <a:pt x="105727" y="886778"/>
                  </a:cubicBezTo>
                  <a:cubicBezTo>
                    <a:pt x="105727" y="886778"/>
                    <a:pt x="176213" y="822960"/>
                    <a:pt x="349567" y="831533"/>
                  </a:cubicBezTo>
                  <a:cubicBezTo>
                    <a:pt x="441960" y="836295"/>
                    <a:pt x="498158" y="782955"/>
                    <a:pt x="531495" y="731520"/>
                  </a:cubicBezTo>
                  <a:cubicBezTo>
                    <a:pt x="520065" y="773430"/>
                    <a:pt x="507683" y="813435"/>
                    <a:pt x="493395" y="851535"/>
                  </a:cubicBezTo>
                  <a:cubicBezTo>
                    <a:pt x="460058" y="873443"/>
                    <a:pt x="391477" y="905828"/>
                    <a:pt x="274320" y="915353"/>
                  </a:cubicBezTo>
                  <a:cubicBezTo>
                    <a:pt x="92392" y="928688"/>
                    <a:pt x="30480" y="1080135"/>
                    <a:pt x="30480" y="1080135"/>
                  </a:cubicBezTo>
                  <a:cubicBezTo>
                    <a:pt x="30480" y="1080135"/>
                    <a:pt x="94297" y="1009650"/>
                    <a:pt x="267652" y="1002030"/>
                  </a:cubicBezTo>
                  <a:cubicBezTo>
                    <a:pt x="369570" y="997268"/>
                    <a:pt x="438150" y="940118"/>
                    <a:pt x="478155" y="892493"/>
                  </a:cubicBezTo>
                  <a:cubicBezTo>
                    <a:pt x="460058" y="939165"/>
                    <a:pt x="440055" y="982980"/>
                    <a:pt x="419100" y="1023938"/>
                  </a:cubicBezTo>
                  <a:cubicBezTo>
                    <a:pt x="389572" y="1046798"/>
                    <a:pt x="327660" y="1082040"/>
                    <a:pt x="220027" y="1096328"/>
                  </a:cubicBezTo>
                  <a:cubicBezTo>
                    <a:pt x="57150" y="1118235"/>
                    <a:pt x="0" y="1264920"/>
                    <a:pt x="0" y="1264920"/>
                  </a:cubicBezTo>
                  <a:cubicBezTo>
                    <a:pt x="0" y="1264920"/>
                    <a:pt x="57150" y="1195388"/>
                    <a:pt x="213360" y="1179195"/>
                  </a:cubicBezTo>
                  <a:cubicBezTo>
                    <a:pt x="293370" y="1170623"/>
                    <a:pt x="350520" y="1125855"/>
                    <a:pt x="387667" y="1082993"/>
                  </a:cubicBezTo>
                  <a:cubicBezTo>
                    <a:pt x="363855" y="1126808"/>
                    <a:pt x="340995" y="1165860"/>
                    <a:pt x="319088" y="1199198"/>
                  </a:cubicBezTo>
                  <a:cubicBezTo>
                    <a:pt x="293370" y="1213485"/>
                    <a:pt x="246697" y="1232535"/>
                    <a:pt x="176213" y="1237298"/>
                  </a:cubicBezTo>
                  <a:cubicBezTo>
                    <a:pt x="52388" y="1244918"/>
                    <a:pt x="1905" y="1352550"/>
                    <a:pt x="1905" y="1352550"/>
                  </a:cubicBezTo>
                  <a:cubicBezTo>
                    <a:pt x="1905" y="1352550"/>
                    <a:pt x="48577" y="1303020"/>
                    <a:pt x="166688" y="1299210"/>
                  </a:cubicBezTo>
                  <a:cubicBezTo>
                    <a:pt x="215265" y="1297305"/>
                    <a:pt x="254317" y="1277303"/>
                    <a:pt x="283845" y="1253490"/>
                  </a:cubicBezTo>
                  <a:cubicBezTo>
                    <a:pt x="262890" y="1283970"/>
                    <a:pt x="246697" y="1305878"/>
                    <a:pt x="237172" y="1317308"/>
                  </a:cubicBezTo>
                  <a:cubicBezTo>
                    <a:pt x="86677" y="1403033"/>
                    <a:pt x="14288" y="1525905"/>
                    <a:pt x="14288" y="1525905"/>
                  </a:cubicBezTo>
                  <a:cubicBezTo>
                    <a:pt x="196215" y="1499235"/>
                    <a:pt x="244792" y="1386840"/>
                    <a:pt x="258127" y="1332548"/>
                  </a:cubicBezTo>
                  <a:cubicBezTo>
                    <a:pt x="266700" y="1322070"/>
                    <a:pt x="280035" y="1303020"/>
                    <a:pt x="298133" y="1277303"/>
                  </a:cubicBezTo>
                  <a:cubicBezTo>
                    <a:pt x="290513" y="1309688"/>
                    <a:pt x="288608" y="1347788"/>
                    <a:pt x="302895" y="1387793"/>
                  </a:cubicBezTo>
                  <a:cubicBezTo>
                    <a:pt x="341947" y="1501140"/>
                    <a:pt x="312420" y="1564005"/>
                    <a:pt x="312420" y="1564005"/>
                  </a:cubicBezTo>
                  <a:cubicBezTo>
                    <a:pt x="312420" y="1564005"/>
                    <a:pt x="395288" y="1477328"/>
                    <a:pt x="358140" y="1356360"/>
                  </a:cubicBezTo>
                  <a:cubicBezTo>
                    <a:pt x="338138" y="1292543"/>
                    <a:pt x="337185" y="1244918"/>
                    <a:pt x="340995" y="1214438"/>
                  </a:cubicBezTo>
                  <a:cubicBezTo>
                    <a:pt x="356235" y="1190625"/>
                    <a:pt x="371475" y="1164908"/>
                    <a:pt x="388620" y="1136333"/>
                  </a:cubicBezTo>
                  <a:cubicBezTo>
                    <a:pt x="381000" y="1181100"/>
                    <a:pt x="381952" y="1232535"/>
                    <a:pt x="403860" y="1283970"/>
                  </a:cubicBezTo>
                  <a:cubicBezTo>
                    <a:pt x="466725" y="1430655"/>
                    <a:pt x="433388" y="1516380"/>
                    <a:pt x="433388" y="1516380"/>
                  </a:cubicBezTo>
                  <a:cubicBezTo>
                    <a:pt x="433388" y="1516380"/>
                    <a:pt x="535305" y="1393508"/>
                    <a:pt x="474345" y="1237298"/>
                  </a:cubicBezTo>
                  <a:cubicBezTo>
                    <a:pt x="440055" y="1150620"/>
                    <a:pt x="435292" y="1085850"/>
                    <a:pt x="438150" y="1044893"/>
                  </a:cubicBezTo>
                  <a:cubicBezTo>
                    <a:pt x="456247" y="1009650"/>
                    <a:pt x="474345" y="971550"/>
                    <a:pt x="490538" y="931545"/>
                  </a:cubicBezTo>
                  <a:cubicBezTo>
                    <a:pt x="485775" y="987743"/>
                    <a:pt x="494347" y="1056323"/>
                    <a:pt x="541972" y="1120140"/>
                  </a:cubicBezTo>
                  <a:cubicBezTo>
                    <a:pt x="645795" y="1260158"/>
                    <a:pt x="628650" y="1355408"/>
                    <a:pt x="628650" y="1355408"/>
                  </a:cubicBezTo>
                  <a:cubicBezTo>
                    <a:pt x="628650" y="1355408"/>
                    <a:pt x="711518" y="1210628"/>
                    <a:pt x="607695" y="1060133"/>
                  </a:cubicBezTo>
                  <a:cubicBezTo>
                    <a:pt x="543877" y="967740"/>
                    <a:pt x="524827" y="895350"/>
                    <a:pt x="521017" y="854393"/>
                  </a:cubicBezTo>
                  <a:cubicBezTo>
                    <a:pt x="534352" y="817245"/>
                    <a:pt x="545783" y="781050"/>
                    <a:pt x="555308" y="744855"/>
                  </a:cubicBezTo>
                  <a:cubicBezTo>
                    <a:pt x="557213" y="800100"/>
                    <a:pt x="575310" y="868680"/>
                    <a:pt x="642938" y="922020"/>
                  </a:cubicBezTo>
                  <a:cubicBezTo>
                    <a:pt x="779145" y="1030605"/>
                    <a:pt x="786765" y="1126808"/>
                    <a:pt x="786765" y="1126808"/>
                  </a:cubicBezTo>
                  <a:cubicBezTo>
                    <a:pt x="786765" y="1126808"/>
                    <a:pt x="830580" y="964883"/>
                    <a:pt x="691515" y="845820"/>
                  </a:cubicBezTo>
                  <a:cubicBezTo>
                    <a:pt x="604838" y="771525"/>
                    <a:pt x="579120" y="711518"/>
                    <a:pt x="572452" y="676275"/>
                  </a:cubicBezTo>
                  <a:cubicBezTo>
                    <a:pt x="578168" y="647700"/>
                    <a:pt x="583883" y="619125"/>
                    <a:pt x="587693" y="590550"/>
                  </a:cubicBezTo>
                  <a:cubicBezTo>
                    <a:pt x="600075" y="642938"/>
                    <a:pt x="630555" y="700088"/>
                    <a:pt x="701993" y="732473"/>
                  </a:cubicBezTo>
                  <a:cubicBezTo>
                    <a:pt x="858202" y="802005"/>
                    <a:pt x="890588" y="891540"/>
                    <a:pt x="890588" y="891540"/>
                  </a:cubicBezTo>
                  <a:cubicBezTo>
                    <a:pt x="890588" y="891540"/>
                    <a:pt x="891540" y="726758"/>
                    <a:pt x="729615" y="648653"/>
                  </a:cubicBezTo>
                  <a:cubicBezTo>
                    <a:pt x="644843" y="607695"/>
                    <a:pt x="608647" y="561975"/>
                    <a:pt x="594360" y="526733"/>
                  </a:cubicBezTo>
                  <a:cubicBezTo>
                    <a:pt x="596265" y="497205"/>
                    <a:pt x="597218" y="468630"/>
                    <a:pt x="596265" y="440055"/>
                  </a:cubicBezTo>
                  <a:cubicBezTo>
                    <a:pt x="615315" y="481013"/>
                    <a:pt x="651510" y="523875"/>
                    <a:pt x="717233" y="537210"/>
                  </a:cubicBezTo>
                  <a:cubicBezTo>
                    <a:pt x="857250" y="563880"/>
                    <a:pt x="899160" y="630555"/>
                    <a:pt x="899160" y="630555"/>
                  </a:cubicBezTo>
                  <a:cubicBezTo>
                    <a:pt x="899160" y="630555"/>
                    <a:pt x="868680" y="497205"/>
                    <a:pt x="722947" y="463867"/>
                  </a:cubicBezTo>
                  <a:cubicBezTo>
                    <a:pt x="650558" y="447675"/>
                    <a:pt x="612458" y="419100"/>
                    <a:pt x="593408" y="394335"/>
                  </a:cubicBezTo>
                  <a:cubicBezTo>
                    <a:pt x="591502" y="361950"/>
                    <a:pt x="587693" y="330517"/>
                    <a:pt x="581025" y="300038"/>
                  </a:cubicBezTo>
                  <a:cubicBezTo>
                    <a:pt x="601027" y="328613"/>
                    <a:pt x="631508" y="355283"/>
                    <a:pt x="681990" y="359092"/>
                  </a:cubicBezTo>
                  <a:cubicBezTo>
                    <a:pt x="796290" y="367665"/>
                    <a:pt x="835343" y="417195"/>
                    <a:pt x="835343" y="417195"/>
                  </a:cubicBezTo>
                  <a:cubicBezTo>
                    <a:pt x="835343" y="417195"/>
                    <a:pt x="799147" y="313373"/>
                    <a:pt x="680085" y="300038"/>
                  </a:cubicBezTo>
                  <a:cubicBezTo>
                    <a:pt x="621983" y="293370"/>
                    <a:pt x="589597" y="275273"/>
                    <a:pt x="572452" y="258128"/>
                  </a:cubicBezTo>
                  <a:cubicBezTo>
                    <a:pt x="550545" y="167640"/>
                    <a:pt x="513397" y="82868"/>
                    <a:pt x="461010" y="5715"/>
                  </a:cubicBezTo>
                  <a:cubicBezTo>
                    <a:pt x="458152" y="1905"/>
                    <a:pt x="454342" y="0"/>
                    <a:pt x="450533" y="0"/>
                  </a:cubicBezTo>
                  <a:cubicBezTo>
                    <a:pt x="447675" y="0"/>
                    <a:pt x="444817" y="953"/>
                    <a:pt x="442913" y="1905"/>
                  </a:cubicBezTo>
                  <a:cubicBezTo>
                    <a:pt x="437197" y="5715"/>
                    <a:pt x="435292" y="14288"/>
                    <a:pt x="439102" y="20003"/>
                  </a:cubicBezTo>
                  <a:cubicBezTo>
                    <a:pt x="492442" y="99060"/>
                    <a:pt x="526733" y="180975"/>
                    <a:pt x="545783" y="262890"/>
                  </a:cubicBezTo>
                  <a:cubicBezTo>
                    <a:pt x="529590" y="269558"/>
                    <a:pt x="506730" y="273367"/>
                    <a:pt x="474345" y="272415"/>
                  </a:cubicBezTo>
                  <a:cubicBezTo>
                    <a:pt x="354330" y="266700"/>
                    <a:pt x="302895" y="363855"/>
                    <a:pt x="302895" y="363855"/>
                  </a:cubicBezTo>
                  <a:cubicBezTo>
                    <a:pt x="302895" y="363855"/>
                    <a:pt x="349567" y="321945"/>
                    <a:pt x="463867" y="330517"/>
                  </a:cubicBezTo>
                  <a:cubicBezTo>
                    <a:pt x="506730" y="334328"/>
                    <a:pt x="535305" y="317183"/>
                    <a:pt x="553402" y="295275"/>
                  </a:cubicBezTo>
                  <a:cubicBezTo>
                    <a:pt x="560070" y="330517"/>
                    <a:pt x="564833" y="365760"/>
                    <a:pt x="566738" y="401003"/>
                  </a:cubicBezTo>
                  <a:cubicBezTo>
                    <a:pt x="544830" y="409575"/>
                    <a:pt x="514350" y="414338"/>
                    <a:pt x="468630" y="409575"/>
                  </a:cubicBezTo>
                  <a:cubicBezTo>
                    <a:pt x="320040" y="393383"/>
                    <a:pt x="247650" y="509588"/>
                    <a:pt x="247650" y="509588"/>
                  </a:cubicBezTo>
                  <a:cubicBezTo>
                    <a:pt x="247650" y="509588"/>
                    <a:pt x="311467" y="460058"/>
                    <a:pt x="452438" y="480060"/>
                  </a:cubicBezTo>
                  <a:close/>
                </a:path>
              </a:pathLst>
            </a:custGeom>
            <a:solidFill>
              <a:srgbClr val="203A08">
                <a:alpha val="854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2448232" y="15102348"/>
              <a:ext cx="560439" cy="560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165614">
            <a:off x="-291214" y="4689846"/>
            <a:ext cx="2019809" cy="2324366"/>
            <a:chOff x="1397252" y="6567085"/>
            <a:chExt cx="4558421" cy="5245763"/>
          </a:xfrm>
        </p:grpSpPr>
        <p:sp>
          <p:nvSpPr>
            <p:cNvPr id="136" name="Google Shape;136;p14"/>
            <p:cNvSpPr/>
            <p:nvPr/>
          </p:nvSpPr>
          <p:spPr>
            <a:xfrm>
              <a:off x="1397252" y="6567085"/>
              <a:ext cx="4558421" cy="5167184"/>
            </a:xfrm>
            <a:custGeom>
              <a:rect b="b" l="l" r="r" t="t"/>
              <a:pathLst>
                <a:path extrusionOk="0" h="5167184" w="4558421">
                  <a:moveTo>
                    <a:pt x="4107979" y="4143192"/>
                  </a:moveTo>
                  <a:cubicBezTo>
                    <a:pt x="4114816" y="4136354"/>
                    <a:pt x="4118235" y="4126098"/>
                    <a:pt x="4118235" y="4115842"/>
                  </a:cubicBezTo>
                  <a:cubicBezTo>
                    <a:pt x="4121654" y="4102167"/>
                    <a:pt x="4104560" y="4088492"/>
                    <a:pt x="4094304" y="4091911"/>
                  </a:cubicBezTo>
                  <a:cubicBezTo>
                    <a:pt x="4090885" y="4091911"/>
                    <a:pt x="4087466" y="4091911"/>
                    <a:pt x="4084048" y="4095330"/>
                  </a:cubicBezTo>
                  <a:cubicBezTo>
                    <a:pt x="3868667" y="4221823"/>
                    <a:pt x="3619098" y="4276523"/>
                    <a:pt x="3376368" y="4314129"/>
                  </a:cubicBezTo>
                  <a:cubicBezTo>
                    <a:pt x="3126799" y="4355154"/>
                    <a:pt x="2856718" y="4433785"/>
                    <a:pt x="2603731" y="4372248"/>
                  </a:cubicBezTo>
                  <a:cubicBezTo>
                    <a:pt x="2494331" y="4344898"/>
                    <a:pt x="2388350" y="4262848"/>
                    <a:pt x="2330231" y="4163704"/>
                  </a:cubicBezTo>
                  <a:cubicBezTo>
                    <a:pt x="2244763" y="4016698"/>
                    <a:pt x="2398606" y="3883367"/>
                    <a:pt x="2528519" y="3859436"/>
                  </a:cubicBezTo>
                  <a:cubicBezTo>
                    <a:pt x="2726806" y="3825249"/>
                    <a:pt x="2983212" y="3924392"/>
                    <a:pt x="3171243" y="3982511"/>
                  </a:cubicBezTo>
                  <a:cubicBezTo>
                    <a:pt x="3362693" y="4040630"/>
                    <a:pt x="3550724" y="4085073"/>
                    <a:pt x="3752430" y="4061142"/>
                  </a:cubicBezTo>
                  <a:cubicBezTo>
                    <a:pt x="3841317" y="4050886"/>
                    <a:pt x="3930204" y="4016698"/>
                    <a:pt x="4012254" y="3982511"/>
                  </a:cubicBezTo>
                  <a:cubicBezTo>
                    <a:pt x="4084048" y="3951742"/>
                    <a:pt x="4183191" y="3931230"/>
                    <a:pt x="4234473" y="3866273"/>
                  </a:cubicBezTo>
                  <a:cubicBezTo>
                    <a:pt x="4374641" y="3685080"/>
                    <a:pt x="4453272" y="3442349"/>
                    <a:pt x="4504554" y="3223550"/>
                  </a:cubicBezTo>
                  <a:cubicBezTo>
                    <a:pt x="4552416" y="3028681"/>
                    <a:pt x="4583185" y="2816719"/>
                    <a:pt x="4531904" y="2621851"/>
                  </a:cubicBezTo>
                  <a:cubicBezTo>
                    <a:pt x="4528485" y="2611594"/>
                    <a:pt x="4521647" y="2604757"/>
                    <a:pt x="4514810" y="2604757"/>
                  </a:cubicBezTo>
                  <a:cubicBezTo>
                    <a:pt x="4511391" y="2601338"/>
                    <a:pt x="4504554" y="2601338"/>
                    <a:pt x="4497716" y="2601338"/>
                  </a:cubicBezTo>
                  <a:cubicBezTo>
                    <a:pt x="4347291" y="2618432"/>
                    <a:pt x="4213960" y="2720994"/>
                    <a:pt x="4084048" y="2796207"/>
                  </a:cubicBezTo>
                  <a:cubicBezTo>
                    <a:pt x="3885760" y="2909025"/>
                    <a:pt x="3690892" y="3038937"/>
                    <a:pt x="3482349" y="3131243"/>
                  </a:cubicBezTo>
                  <a:cubicBezTo>
                    <a:pt x="3390042" y="3172268"/>
                    <a:pt x="3290899" y="3206456"/>
                    <a:pt x="3195174" y="3226968"/>
                  </a:cubicBezTo>
                  <a:cubicBezTo>
                    <a:pt x="2993468" y="3271412"/>
                    <a:pt x="2866975" y="3138081"/>
                    <a:pt x="2791762" y="2967144"/>
                  </a:cubicBezTo>
                  <a:cubicBezTo>
                    <a:pt x="2648175" y="2635525"/>
                    <a:pt x="3024237" y="2498776"/>
                    <a:pt x="3277224" y="2450913"/>
                  </a:cubicBezTo>
                  <a:cubicBezTo>
                    <a:pt x="3489186" y="2409888"/>
                    <a:pt x="3704567" y="2430401"/>
                    <a:pt x="3916529" y="2437238"/>
                  </a:cubicBezTo>
                  <a:cubicBezTo>
                    <a:pt x="4073791" y="2444076"/>
                    <a:pt x="4278916" y="2447494"/>
                    <a:pt x="4419085" y="2358607"/>
                  </a:cubicBezTo>
                  <a:cubicBezTo>
                    <a:pt x="4569510" y="2259463"/>
                    <a:pt x="4548997" y="2126132"/>
                    <a:pt x="4542159" y="1962033"/>
                  </a:cubicBezTo>
                  <a:cubicBezTo>
                    <a:pt x="4535322" y="1821864"/>
                    <a:pt x="4525066" y="1674858"/>
                    <a:pt x="4446435" y="1551783"/>
                  </a:cubicBezTo>
                  <a:cubicBezTo>
                    <a:pt x="4436179" y="1538108"/>
                    <a:pt x="4422503" y="1541527"/>
                    <a:pt x="4412248" y="1551783"/>
                  </a:cubicBezTo>
                  <a:cubicBezTo>
                    <a:pt x="4408829" y="1555202"/>
                    <a:pt x="4405410" y="1555202"/>
                    <a:pt x="4401991" y="1558621"/>
                  </a:cubicBezTo>
                  <a:cubicBezTo>
                    <a:pt x="4285754" y="1712464"/>
                    <a:pt x="4121654" y="1835539"/>
                    <a:pt x="3947298" y="1921008"/>
                  </a:cubicBezTo>
                  <a:cubicBezTo>
                    <a:pt x="3772942" y="2006476"/>
                    <a:pt x="3400299" y="2030408"/>
                    <a:pt x="3403717" y="1746652"/>
                  </a:cubicBezTo>
                  <a:cubicBezTo>
                    <a:pt x="3407136" y="1538108"/>
                    <a:pt x="3707986" y="1449221"/>
                    <a:pt x="3865248" y="1394521"/>
                  </a:cubicBezTo>
                  <a:cubicBezTo>
                    <a:pt x="4022510" y="1339821"/>
                    <a:pt x="4190029" y="1291959"/>
                    <a:pt x="4292591" y="1151790"/>
                  </a:cubicBezTo>
                  <a:cubicBezTo>
                    <a:pt x="4299429" y="1144953"/>
                    <a:pt x="4296010" y="1138115"/>
                    <a:pt x="4292591" y="1131278"/>
                  </a:cubicBezTo>
                  <a:cubicBezTo>
                    <a:pt x="4319941" y="751797"/>
                    <a:pt x="3848154" y="512485"/>
                    <a:pt x="3896017" y="139842"/>
                  </a:cubicBezTo>
                  <a:cubicBezTo>
                    <a:pt x="3896017" y="136423"/>
                    <a:pt x="3896017" y="136423"/>
                    <a:pt x="3896017" y="133004"/>
                  </a:cubicBezTo>
                  <a:cubicBezTo>
                    <a:pt x="3892598" y="119329"/>
                    <a:pt x="3878923" y="109073"/>
                    <a:pt x="3865248" y="115910"/>
                  </a:cubicBezTo>
                  <a:cubicBezTo>
                    <a:pt x="3540467" y="286848"/>
                    <a:pt x="3195174" y="-96052"/>
                    <a:pt x="2866975" y="23604"/>
                  </a:cubicBezTo>
                  <a:cubicBezTo>
                    <a:pt x="2863556" y="23604"/>
                    <a:pt x="2860137" y="27023"/>
                    <a:pt x="2856718" y="30442"/>
                  </a:cubicBezTo>
                  <a:cubicBezTo>
                    <a:pt x="2853299" y="30442"/>
                    <a:pt x="2853299" y="33861"/>
                    <a:pt x="2849881" y="37279"/>
                  </a:cubicBezTo>
                  <a:cubicBezTo>
                    <a:pt x="2737062" y="187704"/>
                    <a:pt x="2696037" y="355223"/>
                    <a:pt x="2689200" y="539835"/>
                  </a:cubicBezTo>
                  <a:cubicBezTo>
                    <a:pt x="2682362" y="727866"/>
                    <a:pt x="2802018" y="1001365"/>
                    <a:pt x="2661850" y="1155209"/>
                  </a:cubicBezTo>
                  <a:cubicBezTo>
                    <a:pt x="2583219" y="1240678"/>
                    <a:pt x="2473819" y="1103928"/>
                    <a:pt x="2446469" y="1045809"/>
                  </a:cubicBezTo>
                  <a:cubicBezTo>
                    <a:pt x="2398606" y="953503"/>
                    <a:pt x="2415700" y="823591"/>
                    <a:pt x="2422538" y="724447"/>
                  </a:cubicBezTo>
                  <a:cubicBezTo>
                    <a:pt x="2439631" y="512485"/>
                    <a:pt x="2538775" y="331291"/>
                    <a:pt x="2624244" y="139842"/>
                  </a:cubicBezTo>
                  <a:cubicBezTo>
                    <a:pt x="2631081" y="126167"/>
                    <a:pt x="2624244" y="115910"/>
                    <a:pt x="2617406" y="109073"/>
                  </a:cubicBezTo>
                  <a:cubicBezTo>
                    <a:pt x="2613987" y="105654"/>
                    <a:pt x="2607150" y="102235"/>
                    <a:pt x="2600312" y="102235"/>
                  </a:cubicBezTo>
                  <a:cubicBezTo>
                    <a:pt x="2504588" y="115910"/>
                    <a:pt x="2412281" y="119329"/>
                    <a:pt x="2316557" y="136423"/>
                  </a:cubicBezTo>
                  <a:cubicBezTo>
                    <a:pt x="2200319" y="156935"/>
                    <a:pt x="2090919" y="201379"/>
                    <a:pt x="1978101" y="238985"/>
                  </a:cubicBezTo>
                  <a:cubicBezTo>
                    <a:pt x="1817420" y="286848"/>
                    <a:pt x="1602039" y="334710"/>
                    <a:pt x="1537083" y="495391"/>
                  </a:cubicBezTo>
                  <a:cubicBezTo>
                    <a:pt x="1472126" y="659491"/>
                    <a:pt x="1489220" y="905640"/>
                    <a:pt x="1519989" y="1073159"/>
                  </a:cubicBezTo>
                  <a:cubicBezTo>
                    <a:pt x="1557595" y="1274865"/>
                    <a:pt x="1694345" y="1459477"/>
                    <a:pt x="1793488" y="1633833"/>
                  </a:cubicBezTo>
                  <a:cubicBezTo>
                    <a:pt x="1902888" y="1825283"/>
                    <a:pt x="2019126" y="2068014"/>
                    <a:pt x="1902888" y="2279976"/>
                  </a:cubicBezTo>
                  <a:cubicBezTo>
                    <a:pt x="1796907" y="2474844"/>
                    <a:pt x="1547339" y="2375701"/>
                    <a:pt x="1468708" y="2218439"/>
                  </a:cubicBezTo>
                  <a:cubicBezTo>
                    <a:pt x="1407170" y="2098783"/>
                    <a:pt x="1420845" y="1948358"/>
                    <a:pt x="1427683" y="1818445"/>
                  </a:cubicBezTo>
                  <a:cubicBezTo>
                    <a:pt x="1448195" y="1411615"/>
                    <a:pt x="1492639" y="960340"/>
                    <a:pt x="1225977" y="611628"/>
                  </a:cubicBezTo>
                  <a:cubicBezTo>
                    <a:pt x="1222558" y="604791"/>
                    <a:pt x="1215720" y="604791"/>
                    <a:pt x="1212302" y="601372"/>
                  </a:cubicBezTo>
                  <a:cubicBezTo>
                    <a:pt x="1205464" y="594535"/>
                    <a:pt x="1191789" y="591116"/>
                    <a:pt x="1181533" y="601372"/>
                  </a:cubicBezTo>
                  <a:cubicBezTo>
                    <a:pt x="1000340" y="744959"/>
                    <a:pt x="836240" y="885128"/>
                    <a:pt x="685815" y="1059484"/>
                  </a:cubicBezTo>
                  <a:cubicBezTo>
                    <a:pt x="514878" y="1257771"/>
                    <a:pt x="361034" y="1466315"/>
                    <a:pt x="207191" y="1681696"/>
                  </a:cubicBezTo>
                  <a:cubicBezTo>
                    <a:pt x="118303" y="1808189"/>
                    <a:pt x="183259" y="1927845"/>
                    <a:pt x="241378" y="2061176"/>
                  </a:cubicBezTo>
                  <a:cubicBezTo>
                    <a:pt x="340522" y="2286813"/>
                    <a:pt x="514878" y="2464588"/>
                    <a:pt x="692652" y="2628688"/>
                  </a:cubicBezTo>
                  <a:cubicBezTo>
                    <a:pt x="880683" y="2799625"/>
                    <a:pt x="1089227" y="2943212"/>
                    <a:pt x="1277258" y="3114150"/>
                  </a:cubicBezTo>
                  <a:cubicBezTo>
                    <a:pt x="1379820" y="3206456"/>
                    <a:pt x="1468708" y="3329531"/>
                    <a:pt x="1472126" y="3469699"/>
                  </a:cubicBezTo>
                  <a:cubicBezTo>
                    <a:pt x="1478964" y="3719268"/>
                    <a:pt x="1154183" y="3623543"/>
                    <a:pt x="1034527" y="3555168"/>
                  </a:cubicBezTo>
                  <a:cubicBezTo>
                    <a:pt x="767865" y="3394487"/>
                    <a:pt x="696071" y="3066287"/>
                    <a:pt x="569578" y="2809882"/>
                  </a:cubicBezTo>
                  <a:cubicBezTo>
                    <a:pt x="456759" y="2584244"/>
                    <a:pt x="306334" y="2375701"/>
                    <a:pt x="138816" y="2187670"/>
                  </a:cubicBezTo>
                  <a:cubicBezTo>
                    <a:pt x="131978" y="2180832"/>
                    <a:pt x="125141" y="2177414"/>
                    <a:pt x="118303" y="2177414"/>
                  </a:cubicBezTo>
                  <a:cubicBezTo>
                    <a:pt x="111466" y="2177414"/>
                    <a:pt x="104628" y="2180832"/>
                    <a:pt x="101210" y="2184251"/>
                  </a:cubicBezTo>
                  <a:cubicBezTo>
                    <a:pt x="94372" y="2187670"/>
                    <a:pt x="90953" y="2194507"/>
                    <a:pt x="90953" y="2204764"/>
                  </a:cubicBezTo>
                  <a:cubicBezTo>
                    <a:pt x="-11609" y="2433820"/>
                    <a:pt x="-4772" y="2707319"/>
                    <a:pt x="5485" y="2953469"/>
                  </a:cubicBezTo>
                  <a:cubicBezTo>
                    <a:pt x="15741" y="3209875"/>
                    <a:pt x="77278" y="3449187"/>
                    <a:pt x="186678" y="3681661"/>
                  </a:cubicBezTo>
                  <a:cubicBezTo>
                    <a:pt x="419153" y="4170542"/>
                    <a:pt x="979827" y="4420110"/>
                    <a:pt x="1489220" y="4478229"/>
                  </a:cubicBezTo>
                  <a:cubicBezTo>
                    <a:pt x="1612295" y="4714122"/>
                    <a:pt x="1868701" y="4844035"/>
                    <a:pt x="2087500" y="4977366"/>
                  </a:cubicBezTo>
                  <a:cubicBezTo>
                    <a:pt x="2316557" y="5114115"/>
                    <a:pt x="2583219" y="5179072"/>
                    <a:pt x="2849881" y="5165397"/>
                  </a:cubicBezTo>
                  <a:cubicBezTo>
                    <a:pt x="3410555" y="5138047"/>
                    <a:pt x="3923367" y="4662841"/>
                    <a:pt x="4107979" y="4143192"/>
                  </a:cubicBezTo>
                  <a:close/>
                  <a:moveTo>
                    <a:pt x="1776395" y="3032100"/>
                  </a:moveTo>
                  <a:cubicBezTo>
                    <a:pt x="1680670" y="2960306"/>
                    <a:pt x="1602039" y="2830394"/>
                    <a:pt x="1595201" y="2710738"/>
                  </a:cubicBezTo>
                  <a:cubicBezTo>
                    <a:pt x="1588364" y="2584244"/>
                    <a:pt x="1666995" y="2512451"/>
                    <a:pt x="1793488" y="2532963"/>
                  </a:cubicBezTo>
                  <a:cubicBezTo>
                    <a:pt x="1950751" y="2560313"/>
                    <a:pt x="2101176" y="2765438"/>
                    <a:pt x="2049894" y="2922700"/>
                  </a:cubicBezTo>
                  <a:cubicBezTo>
                    <a:pt x="2049894" y="2926119"/>
                    <a:pt x="2049894" y="2929538"/>
                    <a:pt x="2049894" y="2932956"/>
                  </a:cubicBezTo>
                  <a:cubicBezTo>
                    <a:pt x="2005451" y="3045775"/>
                    <a:pt x="1889213" y="3110731"/>
                    <a:pt x="1776395" y="3032100"/>
                  </a:cubicBezTo>
                  <a:close/>
                  <a:moveTo>
                    <a:pt x="2822531" y="1910751"/>
                  </a:moveTo>
                  <a:cubicBezTo>
                    <a:pt x="2839624" y="1845795"/>
                    <a:pt x="2914837" y="1791095"/>
                    <a:pt x="2966118" y="1760327"/>
                  </a:cubicBezTo>
                  <a:cubicBezTo>
                    <a:pt x="3007143" y="1736396"/>
                    <a:pt x="3089193" y="1715883"/>
                    <a:pt x="3147312" y="1732977"/>
                  </a:cubicBezTo>
                  <a:cubicBezTo>
                    <a:pt x="3174662" y="1753489"/>
                    <a:pt x="3195174" y="1774002"/>
                    <a:pt x="3195174" y="1815027"/>
                  </a:cubicBezTo>
                  <a:cubicBezTo>
                    <a:pt x="3195174" y="1883402"/>
                    <a:pt x="3113124" y="1938101"/>
                    <a:pt x="3061843" y="1965451"/>
                  </a:cubicBezTo>
                  <a:cubicBezTo>
                    <a:pt x="3000306" y="1999639"/>
                    <a:pt x="2784925" y="2061176"/>
                    <a:pt x="2822531" y="1910751"/>
                  </a:cubicBezTo>
                  <a:close/>
                  <a:moveTo>
                    <a:pt x="2289207" y="3230387"/>
                  </a:moveTo>
                  <a:cubicBezTo>
                    <a:pt x="2224250" y="3172268"/>
                    <a:pt x="2241344" y="3100475"/>
                    <a:pt x="2292625" y="3052612"/>
                  </a:cubicBezTo>
                  <a:cubicBezTo>
                    <a:pt x="2357581" y="2973981"/>
                    <a:pt x="2535356" y="2970562"/>
                    <a:pt x="2610569" y="3025262"/>
                  </a:cubicBezTo>
                  <a:cubicBezTo>
                    <a:pt x="2692619" y="3086800"/>
                    <a:pt x="2685781" y="3206456"/>
                    <a:pt x="2590056" y="3250899"/>
                  </a:cubicBezTo>
                  <a:cubicBezTo>
                    <a:pt x="2504588" y="3291925"/>
                    <a:pt x="2364419" y="3295343"/>
                    <a:pt x="2289207" y="3230387"/>
                  </a:cubicBezTo>
                  <a:close/>
                  <a:moveTo>
                    <a:pt x="2114851" y="4276523"/>
                  </a:moveTo>
                  <a:cubicBezTo>
                    <a:pt x="2002032" y="4314129"/>
                    <a:pt x="1896051" y="4187636"/>
                    <a:pt x="1882376" y="4088492"/>
                  </a:cubicBezTo>
                  <a:cubicBezTo>
                    <a:pt x="1875538" y="4040630"/>
                    <a:pt x="1878957" y="3975673"/>
                    <a:pt x="1926820" y="3948323"/>
                  </a:cubicBezTo>
                  <a:cubicBezTo>
                    <a:pt x="1964426" y="3927811"/>
                    <a:pt x="1998613" y="3924392"/>
                    <a:pt x="2036219" y="3938067"/>
                  </a:cubicBezTo>
                  <a:cubicBezTo>
                    <a:pt x="2090919" y="3951742"/>
                    <a:pt x="2149038" y="3989348"/>
                    <a:pt x="2176388" y="4030373"/>
                  </a:cubicBezTo>
                  <a:cubicBezTo>
                    <a:pt x="2234507" y="4115842"/>
                    <a:pt x="2224250" y="4238917"/>
                    <a:pt x="2114851" y="4276523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1712226" y="7082982"/>
              <a:ext cx="3446456" cy="4729866"/>
            </a:xfrm>
            <a:custGeom>
              <a:rect b="b" l="l" r="r" t="t"/>
              <a:pathLst>
                <a:path extrusionOk="0" h="4729866" w="3446456">
                  <a:moveTo>
                    <a:pt x="2763963" y="4177713"/>
                  </a:moveTo>
                  <a:cubicBezTo>
                    <a:pt x="2620376" y="4225576"/>
                    <a:pt x="2480207" y="4246088"/>
                    <a:pt x="2329782" y="4228995"/>
                  </a:cubicBezTo>
                  <a:cubicBezTo>
                    <a:pt x="2134914" y="4208482"/>
                    <a:pt x="1987908" y="4095664"/>
                    <a:pt x="1840902" y="3972589"/>
                  </a:cubicBezTo>
                  <a:cubicBezTo>
                    <a:pt x="1710989" y="3863189"/>
                    <a:pt x="1516121" y="3702508"/>
                    <a:pt x="1331509" y="3729858"/>
                  </a:cubicBezTo>
                  <a:cubicBezTo>
                    <a:pt x="1341765" y="3709345"/>
                    <a:pt x="1355440" y="3685414"/>
                    <a:pt x="1365696" y="3664902"/>
                  </a:cubicBezTo>
                  <a:cubicBezTo>
                    <a:pt x="1458002" y="3490546"/>
                    <a:pt x="1543471" y="3312771"/>
                    <a:pt x="1622102" y="3134996"/>
                  </a:cubicBezTo>
                  <a:cubicBezTo>
                    <a:pt x="1622102" y="3134996"/>
                    <a:pt x="1625521" y="3134996"/>
                    <a:pt x="1625521" y="3131578"/>
                  </a:cubicBezTo>
                  <a:cubicBezTo>
                    <a:pt x="1625521" y="3131578"/>
                    <a:pt x="1628940" y="3128159"/>
                    <a:pt x="1628940" y="3128159"/>
                  </a:cubicBezTo>
                  <a:cubicBezTo>
                    <a:pt x="1632358" y="3128159"/>
                    <a:pt x="1632358" y="3124740"/>
                    <a:pt x="1635777" y="3121321"/>
                  </a:cubicBezTo>
                  <a:cubicBezTo>
                    <a:pt x="1899021" y="2878590"/>
                    <a:pt x="2281920" y="3049528"/>
                    <a:pt x="2589607" y="3100809"/>
                  </a:cubicBezTo>
                  <a:cubicBezTo>
                    <a:pt x="2863107" y="3145252"/>
                    <a:pt x="3211819" y="3093971"/>
                    <a:pt x="3440875" y="2929872"/>
                  </a:cubicBezTo>
                  <a:cubicBezTo>
                    <a:pt x="3454550" y="2919615"/>
                    <a:pt x="3440875" y="2895684"/>
                    <a:pt x="3423781" y="2902522"/>
                  </a:cubicBezTo>
                  <a:cubicBezTo>
                    <a:pt x="3071650" y="3087134"/>
                    <a:pt x="2699007" y="3076878"/>
                    <a:pt x="2322945" y="2987990"/>
                  </a:cubicBezTo>
                  <a:cubicBezTo>
                    <a:pt x="2104145" y="2936709"/>
                    <a:pt x="1857996" y="2899103"/>
                    <a:pt x="1666546" y="3022178"/>
                  </a:cubicBezTo>
                  <a:cubicBezTo>
                    <a:pt x="1752014" y="2820472"/>
                    <a:pt x="1834064" y="2615347"/>
                    <a:pt x="1919533" y="2413641"/>
                  </a:cubicBezTo>
                  <a:cubicBezTo>
                    <a:pt x="1984489" y="2252960"/>
                    <a:pt x="2052864" y="2095698"/>
                    <a:pt x="2121239" y="1938436"/>
                  </a:cubicBezTo>
                  <a:cubicBezTo>
                    <a:pt x="2271664" y="1798267"/>
                    <a:pt x="2449439" y="1770917"/>
                    <a:pt x="2644307" y="1757242"/>
                  </a:cubicBezTo>
                  <a:cubicBezTo>
                    <a:pt x="2835757" y="1740148"/>
                    <a:pt x="3013532" y="1702542"/>
                    <a:pt x="3177631" y="1596561"/>
                  </a:cubicBezTo>
                  <a:cubicBezTo>
                    <a:pt x="3194725" y="1586305"/>
                    <a:pt x="3184469" y="1558955"/>
                    <a:pt x="3163956" y="1569211"/>
                  </a:cubicBezTo>
                  <a:cubicBezTo>
                    <a:pt x="3047719" y="1617074"/>
                    <a:pt x="2934900" y="1661517"/>
                    <a:pt x="2811826" y="1685448"/>
                  </a:cubicBezTo>
                  <a:cubicBezTo>
                    <a:pt x="2712682" y="1705961"/>
                    <a:pt x="2606701" y="1705961"/>
                    <a:pt x="2504138" y="1716217"/>
                  </a:cubicBezTo>
                  <a:cubicBezTo>
                    <a:pt x="2387901" y="1726473"/>
                    <a:pt x="2271664" y="1757242"/>
                    <a:pt x="2172520" y="1822198"/>
                  </a:cubicBezTo>
                  <a:cubicBezTo>
                    <a:pt x="2281920" y="1589724"/>
                    <a:pt x="2394739" y="1357249"/>
                    <a:pt x="2521232" y="1131612"/>
                  </a:cubicBezTo>
                  <a:cubicBezTo>
                    <a:pt x="2558838" y="1063237"/>
                    <a:pt x="2596444" y="991443"/>
                    <a:pt x="2634051" y="919649"/>
                  </a:cubicBezTo>
                  <a:cubicBezTo>
                    <a:pt x="2637470" y="919649"/>
                    <a:pt x="2644307" y="916231"/>
                    <a:pt x="2647726" y="912812"/>
                  </a:cubicBezTo>
                  <a:cubicBezTo>
                    <a:pt x="2767382" y="779481"/>
                    <a:pt x="2951994" y="776062"/>
                    <a:pt x="3112675" y="731619"/>
                  </a:cubicBezTo>
                  <a:cubicBezTo>
                    <a:pt x="3225494" y="700850"/>
                    <a:pt x="3321219" y="632475"/>
                    <a:pt x="3406687" y="557263"/>
                  </a:cubicBezTo>
                  <a:cubicBezTo>
                    <a:pt x="3423781" y="540169"/>
                    <a:pt x="3403269" y="516238"/>
                    <a:pt x="3382756" y="529913"/>
                  </a:cubicBezTo>
                  <a:cubicBezTo>
                    <a:pt x="3228912" y="639313"/>
                    <a:pt x="3088744" y="683756"/>
                    <a:pt x="2907550" y="721362"/>
                  </a:cubicBezTo>
                  <a:cubicBezTo>
                    <a:pt x="2835757" y="735037"/>
                    <a:pt x="2760544" y="758969"/>
                    <a:pt x="2699007" y="796575"/>
                  </a:cubicBezTo>
                  <a:cubicBezTo>
                    <a:pt x="2846013" y="516238"/>
                    <a:pt x="3010113" y="235901"/>
                    <a:pt x="3242587" y="34195"/>
                  </a:cubicBezTo>
                  <a:cubicBezTo>
                    <a:pt x="3259681" y="20520"/>
                    <a:pt x="3242587" y="-10249"/>
                    <a:pt x="3222075" y="3426"/>
                  </a:cubicBezTo>
                  <a:cubicBezTo>
                    <a:pt x="2972506" y="150432"/>
                    <a:pt x="2822082" y="454700"/>
                    <a:pt x="2681913" y="721362"/>
                  </a:cubicBezTo>
                  <a:cubicBezTo>
                    <a:pt x="2678494" y="666662"/>
                    <a:pt x="2664819" y="611962"/>
                    <a:pt x="2657982" y="564100"/>
                  </a:cubicBezTo>
                  <a:cubicBezTo>
                    <a:pt x="2627213" y="403419"/>
                    <a:pt x="2671657" y="263251"/>
                    <a:pt x="2712682" y="109407"/>
                  </a:cubicBezTo>
                  <a:cubicBezTo>
                    <a:pt x="2716101" y="92313"/>
                    <a:pt x="2692169" y="78638"/>
                    <a:pt x="2685332" y="95732"/>
                  </a:cubicBezTo>
                  <a:cubicBezTo>
                    <a:pt x="2623795" y="211969"/>
                    <a:pt x="2593026" y="335044"/>
                    <a:pt x="2593026" y="468375"/>
                  </a:cubicBezTo>
                  <a:cubicBezTo>
                    <a:pt x="2589607" y="594869"/>
                    <a:pt x="2637470" y="711106"/>
                    <a:pt x="2620376" y="841018"/>
                  </a:cubicBezTo>
                  <a:cubicBezTo>
                    <a:pt x="2610119" y="861531"/>
                    <a:pt x="2599863" y="878625"/>
                    <a:pt x="2589607" y="899137"/>
                  </a:cubicBezTo>
                  <a:cubicBezTo>
                    <a:pt x="2428926" y="1182893"/>
                    <a:pt x="2278501" y="1470068"/>
                    <a:pt x="2141752" y="1764080"/>
                  </a:cubicBezTo>
                  <a:cubicBezTo>
                    <a:pt x="2128076" y="1579467"/>
                    <a:pt x="2001583" y="1370924"/>
                    <a:pt x="1940045" y="1223918"/>
                  </a:cubicBezTo>
                  <a:cubicBezTo>
                    <a:pt x="1868252" y="1056399"/>
                    <a:pt x="1799877" y="885462"/>
                    <a:pt x="1758852" y="704269"/>
                  </a:cubicBezTo>
                  <a:cubicBezTo>
                    <a:pt x="1717827" y="536750"/>
                    <a:pt x="1721246" y="379488"/>
                    <a:pt x="1721246" y="208551"/>
                  </a:cubicBezTo>
                  <a:cubicBezTo>
                    <a:pt x="1721246" y="188038"/>
                    <a:pt x="1693896" y="184619"/>
                    <a:pt x="1687058" y="201713"/>
                  </a:cubicBezTo>
                  <a:cubicBezTo>
                    <a:pt x="1591333" y="423932"/>
                    <a:pt x="1697315" y="738456"/>
                    <a:pt x="1772527" y="953837"/>
                  </a:cubicBezTo>
                  <a:cubicBezTo>
                    <a:pt x="1830646" y="1117937"/>
                    <a:pt x="1902439" y="1278618"/>
                    <a:pt x="1967396" y="1442718"/>
                  </a:cubicBezTo>
                  <a:cubicBezTo>
                    <a:pt x="2025514" y="1579467"/>
                    <a:pt x="2117820" y="1733311"/>
                    <a:pt x="2069958" y="1887154"/>
                  </a:cubicBezTo>
                  <a:cubicBezTo>
                    <a:pt x="2066539" y="1897410"/>
                    <a:pt x="2069958" y="1904248"/>
                    <a:pt x="2073377" y="1911086"/>
                  </a:cubicBezTo>
                  <a:cubicBezTo>
                    <a:pt x="2039189" y="1986298"/>
                    <a:pt x="2005002" y="2061510"/>
                    <a:pt x="1974233" y="2136723"/>
                  </a:cubicBezTo>
                  <a:cubicBezTo>
                    <a:pt x="1854577" y="2417060"/>
                    <a:pt x="1745177" y="2700816"/>
                    <a:pt x="1628940" y="2977734"/>
                  </a:cubicBezTo>
                  <a:cubicBezTo>
                    <a:pt x="1570821" y="2748678"/>
                    <a:pt x="1348603" y="2567485"/>
                    <a:pt x="1177665" y="2427316"/>
                  </a:cubicBezTo>
                  <a:cubicBezTo>
                    <a:pt x="1010147" y="2287148"/>
                    <a:pt x="852884" y="2153816"/>
                    <a:pt x="726391" y="1969204"/>
                  </a:cubicBezTo>
                  <a:cubicBezTo>
                    <a:pt x="589641" y="1774336"/>
                    <a:pt x="565710" y="1562374"/>
                    <a:pt x="500754" y="1340155"/>
                  </a:cubicBezTo>
                  <a:cubicBezTo>
                    <a:pt x="493916" y="1316224"/>
                    <a:pt x="459729" y="1323062"/>
                    <a:pt x="459729" y="1346993"/>
                  </a:cubicBezTo>
                  <a:cubicBezTo>
                    <a:pt x="497335" y="1685448"/>
                    <a:pt x="620410" y="1965785"/>
                    <a:pt x="849466" y="2215354"/>
                  </a:cubicBezTo>
                  <a:cubicBezTo>
                    <a:pt x="1075103" y="2461503"/>
                    <a:pt x="1581077" y="2693978"/>
                    <a:pt x="1581077" y="3080296"/>
                  </a:cubicBezTo>
                  <a:cubicBezTo>
                    <a:pt x="1522959" y="3217046"/>
                    <a:pt x="1461421" y="3350377"/>
                    <a:pt x="1393046" y="3483708"/>
                  </a:cubicBezTo>
                  <a:cubicBezTo>
                    <a:pt x="1358859" y="3552083"/>
                    <a:pt x="1324671" y="3617039"/>
                    <a:pt x="1287065" y="3681995"/>
                  </a:cubicBezTo>
                  <a:cubicBezTo>
                    <a:pt x="1215271" y="3487127"/>
                    <a:pt x="917841" y="3446102"/>
                    <a:pt x="743485" y="3391402"/>
                  </a:cubicBezTo>
                  <a:cubicBezTo>
                    <a:pt x="353748" y="3275165"/>
                    <a:pt x="114436" y="2875172"/>
                    <a:pt x="39223" y="2502529"/>
                  </a:cubicBezTo>
                  <a:cubicBezTo>
                    <a:pt x="35804" y="2482016"/>
                    <a:pt x="5036" y="2482016"/>
                    <a:pt x="1617" y="2505947"/>
                  </a:cubicBezTo>
                  <a:cubicBezTo>
                    <a:pt x="-22314" y="2810216"/>
                    <a:pt x="223835" y="3114484"/>
                    <a:pt x="446054" y="3295677"/>
                  </a:cubicBezTo>
                  <a:cubicBezTo>
                    <a:pt x="558872" y="3387983"/>
                    <a:pt x="681947" y="3439265"/>
                    <a:pt x="818697" y="3476871"/>
                  </a:cubicBezTo>
                  <a:cubicBezTo>
                    <a:pt x="969122" y="3517896"/>
                    <a:pt x="1239203" y="3569177"/>
                    <a:pt x="1246040" y="3764045"/>
                  </a:cubicBezTo>
                  <a:cubicBezTo>
                    <a:pt x="1191340" y="3866608"/>
                    <a:pt x="1133222" y="3965751"/>
                    <a:pt x="1078522" y="4064895"/>
                  </a:cubicBezTo>
                  <a:cubicBezTo>
                    <a:pt x="955447" y="4283695"/>
                    <a:pt x="832372" y="4502494"/>
                    <a:pt x="651178" y="4676850"/>
                  </a:cubicBezTo>
                  <a:cubicBezTo>
                    <a:pt x="623829" y="4704200"/>
                    <a:pt x="661435" y="4748644"/>
                    <a:pt x="688785" y="4721294"/>
                  </a:cubicBezTo>
                  <a:cubicBezTo>
                    <a:pt x="952028" y="4468307"/>
                    <a:pt x="1126384" y="4123014"/>
                    <a:pt x="1293903" y="3798233"/>
                  </a:cubicBezTo>
                  <a:cubicBezTo>
                    <a:pt x="1591333" y="3699089"/>
                    <a:pt x="1844321" y="4105920"/>
                    <a:pt x="2080214" y="4208482"/>
                  </a:cubicBezTo>
                  <a:cubicBezTo>
                    <a:pt x="2299014" y="4304207"/>
                    <a:pt x="2558838" y="4317882"/>
                    <a:pt x="2774219" y="4205063"/>
                  </a:cubicBezTo>
                  <a:cubicBezTo>
                    <a:pt x="2791313" y="4201645"/>
                    <a:pt x="2784475" y="4170876"/>
                    <a:pt x="2763963" y="4177713"/>
                  </a:cubicBezTo>
                  <a:close/>
                </a:path>
              </a:pathLst>
            </a:custGeom>
            <a:solidFill>
              <a:srgbClr val="E1EF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-3579667">
            <a:off x="9744176" y="2708281"/>
            <a:ext cx="5444776" cy="7063514"/>
            <a:chOff x="7233467" y="5350841"/>
            <a:chExt cx="7721398" cy="10016978"/>
          </a:xfrm>
        </p:grpSpPr>
        <p:grpSp>
          <p:nvGrpSpPr>
            <p:cNvPr id="139" name="Google Shape;139;p14"/>
            <p:cNvGrpSpPr/>
            <p:nvPr/>
          </p:nvGrpSpPr>
          <p:grpSpPr>
            <a:xfrm rot="-2779817">
              <a:off x="8213563" y="6190679"/>
              <a:ext cx="4261956" cy="4533556"/>
              <a:chOff x="8575512" y="6419278"/>
              <a:chExt cx="4261956" cy="4533556"/>
            </a:xfrm>
          </p:grpSpPr>
          <p:sp>
            <p:nvSpPr>
              <p:cNvPr id="140" name="Google Shape;140;p14"/>
              <p:cNvSpPr/>
              <p:nvPr/>
            </p:nvSpPr>
            <p:spPr>
              <a:xfrm>
                <a:off x="8575512" y="6419278"/>
                <a:ext cx="4261956" cy="4369239"/>
              </a:xfrm>
              <a:custGeom>
                <a:rect b="b" l="l" r="r" t="t"/>
                <a:pathLst>
                  <a:path extrusionOk="0" h="4369239" w="4261956">
                    <a:moveTo>
                      <a:pt x="1893718" y="4338284"/>
                    </a:moveTo>
                    <a:cubicBezTo>
                      <a:pt x="1893718" y="4228589"/>
                      <a:pt x="1787679" y="4140833"/>
                      <a:pt x="1721862" y="4060389"/>
                    </a:cubicBezTo>
                    <a:cubicBezTo>
                      <a:pt x="1663357" y="3987259"/>
                      <a:pt x="1634105" y="3884877"/>
                      <a:pt x="1615823" y="3797121"/>
                    </a:cubicBezTo>
                    <a:cubicBezTo>
                      <a:pt x="1593884" y="3680112"/>
                      <a:pt x="1656045" y="3709364"/>
                      <a:pt x="1681640" y="3775182"/>
                    </a:cubicBezTo>
                    <a:cubicBezTo>
                      <a:pt x="1699922" y="3822716"/>
                      <a:pt x="1721862" y="3866594"/>
                      <a:pt x="1747457" y="3910472"/>
                    </a:cubicBezTo>
                    <a:cubicBezTo>
                      <a:pt x="1941252" y="4235902"/>
                      <a:pt x="2241086" y="4298062"/>
                      <a:pt x="2562858" y="4107924"/>
                    </a:cubicBezTo>
                    <a:cubicBezTo>
                      <a:pt x="2723745" y="4012855"/>
                      <a:pt x="3195434" y="3753242"/>
                      <a:pt x="2851722" y="3581387"/>
                    </a:cubicBezTo>
                    <a:cubicBezTo>
                      <a:pt x="2742027" y="3526539"/>
                      <a:pt x="2639645" y="3497287"/>
                      <a:pt x="2537263" y="3424157"/>
                    </a:cubicBezTo>
                    <a:cubicBezTo>
                      <a:pt x="2427568" y="3343714"/>
                      <a:pt x="2332498" y="3219392"/>
                      <a:pt x="2266681" y="3098728"/>
                    </a:cubicBezTo>
                    <a:cubicBezTo>
                      <a:pt x="2248399" y="3065819"/>
                      <a:pt x="2193551" y="2912246"/>
                      <a:pt x="2299590" y="3021941"/>
                    </a:cubicBezTo>
                    <a:cubicBezTo>
                      <a:pt x="2339811" y="3065819"/>
                      <a:pt x="2376376" y="3109697"/>
                      <a:pt x="2420255" y="3153575"/>
                    </a:cubicBezTo>
                    <a:cubicBezTo>
                      <a:pt x="2486072" y="3223049"/>
                      <a:pt x="2562858" y="3281553"/>
                      <a:pt x="2639645" y="3336401"/>
                    </a:cubicBezTo>
                    <a:cubicBezTo>
                      <a:pt x="2749340" y="3416844"/>
                      <a:pt x="2880975" y="3500944"/>
                      <a:pt x="3016265" y="3522883"/>
                    </a:cubicBezTo>
                    <a:cubicBezTo>
                      <a:pt x="3177152" y="3548478"/>
                      <a:pt x="3272221" y="3479004"/>
                      <a:pt x="3378260" y="3358340"/>
                    </a:cubicBezTo>
                    <a:cubicBezTo>
                      <a:pt x="3455046" y="3266927"/>
                      <a:pt x="3520863" y="3175514"/>
                      <a:pt x="3604963" y="3087758"/>
                    </a:cubicBezTo>
                    <a:cubicBezTo>
                      <a:pt x="3652498" y="3040223"/>
                      <a:pt x="3729284" y="2963437"/>
                      <a:pt x="3725628" y="2890307"/>
                    </a:cubicBezTo>
                    <a:cubicBezTo>
                      <a:pt x="3721971" y="2755016"/>
                      <a:pt x="3604963" y="2714794"/>
                      <a:pt x="3498925" y="2659947"/>
                    </a:cubicBezTo>
                    <a:cubicBezTo>
                      <a:pt x="3349007" y="2575847"/>
                      <a:pt x="3169839" y="2469808"/>
                      <a:pt x="3052830" y="2338174"/>
                    </a:cubicBezTo>
                    <a:cubicBezTo>
                      <a:pt x="3067456" y="2323548"/>
                      <a:pt x="3082083" y="2312578"/>
                      <a:pt x="3096709" y="2297952"/>
                    </a:cubicBezTo>
                    <a:cubicBezTo>
                      <a:pt x="3144243" y="2308922"/>
                      <a:pt x="3191778" y="2330861"/>
                      <a:pt x="3231999" y="2356457"/>
                    </a:cubicBezTo>
                    <a:cubicBezTo>
                      <a:pt x="3268564" y="2378395"/>
                      <a:pt x="3305129" y="2400334"/>
                      <a:pt x="3338038" y="2422274"/>
                    </a:cubicBezTo>
                    <a:cubicBezTo>
                      <a:pt x="3403855" y="2466152"/>
                      <a:pt x="3480642" y="2495404"/>
                      <a:pt x="3553772" y="2520999"/>
                    </a:cubicBezTo>
                    <a:cubicBezTo>
                      <a:pt x="3846293" y="2623382"/>
                      <a:pt x="4058370" y="2524656"/>
                      <a:pt x="4179035" y="2250418"/>
                    </a:cubicBezTo>
                    <a:cubicBezTo>
                      <a:pt x="4266791" y="2052966"/>
                      <a:pt x="4303356" y="1727537"/>
                      <a:pt x="4021805" y="1676346"/>
                    </a:cubicBezTo>
                    <a:cubicBezTo>
                      <a:pt x="3849949" y="1643437"/>
                      <a:pt x="3667124" y="1669033"/>
                      <a:pt x="3502581" y="1606872"/>
                    </a:cubicBezTo>
                    <a:cubicBezTo>
                      <a:pt x="3509894" y="1610529"/>
                      <a:pt x="3612276" y="1573964"/>
                      <a:pt x="3626902" y="1573964"/>
                    </a:cubicBezTo>
                    <a:cubicBezTo>
                      <a:pt x="3670780" y="1566651"/>
                      <a:pt x="3718315" y="1559338"/>
                      <a:pt x="3762193" y="1555681"/>
                    </a:cubicBezTo>
                    <a:cubicBezTo>
                      <a:pt x="3838980" y="1544712"/>
                      <a:pt x="3915766" y="1533742"/>
                      <a:pt x="3988896" y="1508147"/>
                    </a:cubicBezTo>
                    <a:cubicBezTo>
                      <a:pt x="4321639" y="1391138"/>
                      <a:pt x="4288730" y="1043770"/>
                      <a:pt x="4208287" y="754906"/>
                    </a:cubicBezTo>
                    <a:cubicBezTo>
                      <a:pt x="4116874" y="411194"/>
                      <a:pt x="3842636" y="257621"/>
                      <a:pt x="3502581" y="242995"/>
                    </a:cubicBezTo>
                    <a:cubicBezTo>
                      <a:pt x="3063800" y="202773"/>
                      <a:pt x="2990670" y="637898"/>
                      <a:pt x="2767623" y="860945"/>
                    </a:cubicBezTo>
                    <a:cubicBezTo>
                      <a:pt x="2646958" y="981609"/>
                      <a:pt x="2712775" y="835349"/>
                      <a:pt x="2745684" y="765875"/>
                    </a:cubicBezTo>
                    <a:cubicBezTo>
                      <a:pt x="2771279" y="714684"/>
                      <a:pt x="2804188" y="667150"/>
                      <a:pt x="2837096" y="619615"/>
                    </a:cubicBezTo>
                    <a:cubicBezTo>
                      <a:pt x="2917540" y="506263"/>
                      <a:pt x="3001639" y="392912"/>
                      <a:pt x="3049174" y="264934"/>
                    </a:cubicBezTo>
                    <a:cubicBezTo>
                      <a:pt x="3177152" y="-64152"/>
                      <a:pt x="2712775" y="-5648"/>
                      <a:pt x="2529950" y="23604"/>
                    </a:cubicBezTo>
                    <a:cubicBezTo>
                      <a:pt x="2350781" y="52856"/>
                      <a:pt x="2135047" y="111360"/>
                      <a:pt x="2039978" y="283216"/>
                    </a:cubicBezTo>
                    <a:cubicBezTo>
                      <a:pt x="1981474" y="389255"/>
                      <a:pt x="1955878" y="498950"/>
                      <a:pt x="1933939" y="615959"/>
                    </a:cubicBezTo>
                    <a:cubicBezTo>
                      <a:pt x="1912000" y="721997"/>
                      <a:pt x="1937595" y="860945"/>
                      <a:pt x="1875435" y="956014"/>
                    </a:cubicBezTo>
                    <a:cubicBezTo>
                      <a:pt x="1798648" y="791471"/>
                      <a:pt x="1773053" y="608646"/>
                      <a:pt x="1743801" y="429477"/>
                    </a:cubicBezTo>
                    <a:cubicBezTo>
                      <a:pt x="1725518" y="334407"/>
                      <a:pt x="1670670" y="239338"/>
                      <a:pt x="1560975" y="264934"/>
                    </a:cubicBezTo>
                    <a:cubicBezTo>
                      <a:pt x="1447624" y="290529"/>
                      <a:pt x="1352554" y="418507"/>
                      <a:pt x="1275768" y="498950"/>
                    </a:cubicBezTo>
                    <a:cubicBezTo>
                      <a:pt x="1202638" y="579393"/>
                      <a:pt x="1125851" y="652524"/>
                      <a:pt x="1052721" y="729310"/>
                    </a:cubicBezTo>
                    <a:cubicBezTo>
                      <a:pt x="990560" y="795127"/>
                      <a:pt x="880865" y="879227"/>
                      <a:pt x="844300" y="966983"/>
                    </a:cubicBezTo>
                    <a:cubicBezTo>
                      <a:pt x="709009" y="1285100"/>
                      <a:pt x="990560" y="1467925"/>
                      <a:pt x="1041751" y="1760446"/>
                    </a:cubicBezTo>
                    <a:cubicBezTo>
                      <a:pt x="1056377" y="1855515"/>
                      <a:pt x="921086" y="1705598"/>
                      <a:pt x="924743" y="1712911"/>
                    </a:cubicBezTo>
                    <a:cubicBezTo>
                      <a:pt x="902804" y="1683659"/>
                      <a:pt x="880865" y="1650750"/>
                      <a:pt x="858926" y="1617842"/>
                    </a:cubicBezTo>
                    <a:cubicBezTo>
                      <a:pt x="818704" y="1559338"/>
                      <a:pt x="778483" y="1504490"/>
                      <a:pt x="738261" y="1445986"/>
                    </a:cubicBezTo>
                    <a:cubicBezTo>
                      <a:pt x="683413" y="1361886"/>
                      <a:pt x="562749" y="1241221"/>
                      <a:pt x="453053" y="1325321"/>
                    </a:cubicBezTo>
                    <a:cubicBezTo>
                      <a:pt x="350671" y="1416734"/>
                      <a:pt x="310450" y="1584933"/>
                      <a:pt x="255602" y="1716568"/>
                    </a:cubicBezTo>
                    <a:cubicBezTo>
                      <a:pt x="178815" y="1899393"/>
                      <a:pt x="120311" y="2093188"/>
                      <a:pt x="116655" y="2294296"/>
                    </a:cubicBezTo>
                    <a:cubicBezTo>
                      <a:pt x="112998" y="2447869"/>
                      <a:pt x="164189" y="2572191"/>
                      <a:pt x="299480" y="2652634"/>
                    </a:cubicBezTo>
                    <a:cubicBezTo>
                      <a:pt x="347015" y="2681886"/>
                      <a:pt x="401862" y="2692855"/>
                      <a:pt x="456710" y="2703825"/>
                    </a:cubicBezTo>
                    <a:cubicBezTo>
                      <a:pt x="496931" y="2711138"/>
                      <a:pt x="540810" y="2718451"/>
                      <a:pt x="581031" y="2729420"/>
                    </a:cubicBezTo>
                    <a:cubicBezTo>
                      <a:pt x="654161" y="2747703"/>
                      <a:pt x="679757" y="2806207"/>
                      <a:pt x="577375" y="2802550"/>
                    </a:cubicBezTo>
                    <a:cubicBezTo>
                      <a:pt x="449397" y="2798894"/>
                      <a:pt x="306793" y="2707481"/>
                      <a:pt x="175159" y="2733077"/>
                    </a:cubicBezTo>
                    <a:cubicBezTo>
                      <a:pt x="32555" y="2762329"/>
                      <a:pt x="17929" y="2890307"/>
                      <a:pt x="3303" y="3018284"/>
                    </a:cubicBezTo>
                    <a:cubicBezTo>
                      <a:pt x="-40575" y="3413187"/>
                      <a:pt x="361641" y="3621608"/>
                      <a:pt x="679757" y="3727647"/>
                    </a:cubicBezTo>
                    <a:cubicBezTo>
                      <a:pt x="800422" y="3767869"/>
                      <a:pt x="910117" y="3753242"/>
                      <a:pt x="1027125" y="3734960"/>
                    </a:cubicBezTo>
                    <a:cubicBezTo>
                      <a:pt x="1041751" y="3764212"/>
                      <a:pt x="1049064" y="3775182"/>
                      <a:pt x="1067347" y="3840999"/>
                    </a:cubicBezTo>
                    <a:cubicBezTo>
                      <a:pt x="1198981" y="4126206"/>
                      <a:pt x="1557319" y="4393132"/>
                      <a:pt x="1868122" y="4367536"/>
                    </a:cubicBezTo>
                    <a:cubicBezTo>
                      <a:pt x="1879091" y="4367536"/>
                      <a:pt x="1893718" y="4352910"/>
                      <a:pt x="1893718" y="4338284"/>
                    </a:cubicBezTo>
                    <a:close/>
                    <a:moveTo>
                      <a:pt x="2822471" y="2151692"/>
                    </a:moveTo>
                    <a:cubicBezTo>
                      <a:pt x="2694493" y="2268700"/>
                      <a:pt x="2336155" y="2045653"/>
                      <a:pt x="2497041" y="1910362"/>
                    </a:cubicBezTo>
                    <a:cubicBezTo>
                      <a:pt x="2500698" y="1906706"/>
                      <a:pt x="2504354" y="1906706"/>
                      <a:pt x="2511667" y="1903049"/>
                    </a:cubicBezTo>
                    <a:cubicBezTo>
                      <a:pt x="2635988" y="1797011"/>
                      <a:pt x="2972387" y="2012745"/>
                      <a:pt x="2822471" y="2151692"/>
                    </a:cubicBezTo>
                    <a:close/>
                    <a:moveTo>
                      <a:pt x="2650615" y="1179061"/>
                    </a:moveTo>
                    <a:cubicBezTo>
                      <a:pt x="2657928" y="1186374"/>
                      <a:pt x="2657928" y="1193687"/>
                      <a:pt x="2657928" y="1201000"/>
                    </a:cubicBezTo>
                    <a:cubicBezTo>
                      <a:pt x="2683523" y="1259504"/>
                      <a:pt x="2661584" y="1347260"/>
                      <a:pt x="2639645" y="1405764"/>
                    </a:cubicBezTo>
                    <a:cubicBezTo>
                      <a:pt x="2599423" y="1504490"/>
                      <a:pt x="2526293" y="1661720"/>
                      <a:pt x="2394659" y="1625155"/>
                    </a:cubicBezTo>
                    <a:cubicBezTo>
                      <a:pt x="2244742" y="1584933"/>
                      <a:pt x="2365407" y="1328978"/>
                      <a:pt x="2405629" y="1248535"/>
                    </a:cubicBezTo>
                    <a:cubicBezTo>
                      <a:pt x="2460476" y="1127870"/>
                      <a:pt x="2548233" y="1069366"/>
                      <a:pt x="2650615" y="1179061"/>
                    </a:cubicBezTo>
                    <a:close/>
                    <a:moveTo>
                      <a:pt x="1641418" y="1617842"/>
                    </a:moveTo>
                    <a:cubicBezTo>
                      <a:pt x="1641418" y="1519116"/>
                      <a:pt x="1626792" y="1380169"/>
                      <a:pt x="1688953" y="1296069"/>
                    </a:cubicBezTo>
                    <a:cubicBezTo>
                      <a:pt x="1714549" y="1259504"/>
                      <a:pt x="1765740" y="1255848"/>
                      <a:pt x="1813274" y="1259504"/>
                    </a:cubicBezTo>
                    <a:cubicBezTo>
                      <a:pt x="1871778" y="1252191"/>
                      <a:pt x="1933939" y="1274130"/>
                      <a:pt x="1966848" y="1325321"/>
                    </a:cubicBezTo>
                    <a:cubicBezTo>
                      <a:pt x="2018039" y="1405764"/>
                      <a:pt x="2014382" y="1489864"/>
                      <a:pt x="1999756" y="1581277"/>
                    </a:cubicBezTo>
                    <a:cubicBezTo>
                      <a:pt x="1985130" y="1661720"/>
                      <a:pt x="1977817" y="1738507"/>
                      <a:pt x="1985130" y="1822606"/>
                    </a:cubicBezTo>
                    <a:cubicBezTo>
                      <a:pt x="1992443" y="1873797"/>
                      <a:pt x="1992443" y="1914019"/>
                      <a:pt x="1977817" y="1961554"/>
                    </a:cubicBezTo>
                    <a:cubicBezTo>
                      <a:pt x="1959535" y="2027371"/>
                      <a:pt x="1886404" y="2063936"/>
                      <a:pt x="1824244" y="2049310"/>
                    </a:cubicBezTo>
                    <a:cubicBezTo>
                      <a:pt x="1645075" y="2009088"/>
                      <a:pt x="1637762" y="1749476"/>
                      <a:pt x="1641418" y="1617842"/>
                    </a:cubicBezTo>
                    <a:close/>
                    <a:moveTo>
                      <a:pt x="1184355" y="2539282"/>
                    </a:moveTo>
                    <a:cubicBezTo>
                      <a:pt x="1092942" y="2455182"/>
                      <a:pt x="935712" y="2290639"/>
                      <a:pt x="1063690" y="2177288"/>
                    </a:cubicBezTo>
                    <a:cubicBezTo>
                      <a:pt x="1125851" y="2100501"/>
                      <a:pt x="1250172" y="2177288"/>
                      <a:pt x="1319646" y="2246761"/>
                    </a:cubicBezTo>
                    <a:cubicBezTo>
                      <a:pt x="1396432" y="2323548"/>
                      <a:pt x="1597540" y="2455182"/>
                      <a:pt x="1564632" y="2583160"/>
                    </a:cubicBezTo>
                    <a:cubicBezTo>
                      <a:pt x="1509784" y="2787925"/>
                      <a:pt x="1261142" y="2612412"/>
                      <a:pt x="1184355" y="2539282"/>
                    </a:cubicBezTo>
                    <a:close/>
                    <a:moveTo>
                      <a:pt x="2076543" y="2835459"/>
                    </a:moveTo>
                    <a:cubicBezTo>
                      <a:pt x="1941252" y="2824490"/>
                      <a:pt x="1827900" y="2466152"/>
                      <a:pt x="1999756" y="2458839"/>
                    </a:cubicBezTo>
                    <a:cubicBezTo>
                      <a:pt x="2003413" y="2458839"/>
                      <a:pt x="2003413" y="2458839"/>
                      <a:pt x="2007069" y="2458839"/>
                    </a:cubicBezTo>
                    <a:cubicBezTo>
                      <a:pt x="2032665" y="2444213"/>
                      <a:pt x="2065573" y="2444213"/>
                      <a:pt x="2091169" y="2462495"/>
                    </a:cubicBezTo>
                    <a:cubicBezTo>
                      <a:pt x="2142360" y="2495404"/>
                      <a:pt x="2171612" y="2557564"/>
                      <a:pt x="2186238" y="2612412"/>
                    </a:cubicBezTo>
                    <a:cubicBezTo>
                      <a:pt x="2208177" y="2685542"/>
                      <a:pt x="2182582" y="2842772"/>
                      <a:pt x="2076543" y="2835459"/>
                    </a:cubicBez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9021138" y="6905600"/>
                <a:ext cx="3497132" cy="4047234"/>
              </a:xfrm>
              <a:custGeom>
                <a:rect b="b" l="l" r="r" t="t"/>
                <a:pathLst>
                  <a:path extrusionOk="0" h="4047234" w="3497132">
                    <a:moveTo>
                      <a:pt x="413299" y="4012848"/>
                    </a:moveTo>
                    <a:cubicBezTo>
                      <a:pt x="464490" y="3603319"/>
                      <a:pt x="599781" y="3226699"/>
                      <a:pt x="793576" y="2875674"/>
                    </a:cubicBezTo>
                    <a:cubicBezTo>
                      <a:pt x="797232" y="2941491"/>
                      <a:pt x="811858" y="3003652"/>
                      <a:pt x="830141" y="3069469"/>
                    </a:cubicBezTo>
                    <a:cubicBezTo>
                      <a:pt x="863050" y="3175507"/>
                      <a:pt x="888645" y="3296172"/>
                      <a:pt x="976401" y="3372959"/>
                    </a:cubicBezTo>
                    <a:cubicBezTo>
                      <a:pt x="994684" y="3387585"/>
                      <a:pt x="1023936" y="3369302"/>
                      <a:pt x="1009310" y="3347363"/>
                    </a:cubicBezTo>
                    <a:cubicBezTo>
                      <a:pt x="899615" y="3190134"/>
                      <a:pt x="841111" y="2952461"/>
                      <a:pt x="859393" y="2758666"/>
                    </a:cubicBezTo>
                    <a:cubicBezTo>
                      <a:pt x="943493" y="2619718"/>
                      <a:pt x="1034905" y="2480771"/>
                      <a:pt x="1133631" y="2349137"/>
                    </a:cubicBezTo>
                    <a:cubicBezTo>
                      <a:pt x="1228700" y="2762322"/>
                      <a:pt x="1502939" y="3230355"/>
                      <a:pt x="1883215" y="3427807"/>
                    </a:cubicBezTo>
                    <a:cubicBezTo>
                      <a:pt x="1905154" y="3438776"/>
                      <a:pt x="1934406" y="3409524"/>
                      <a:pt x="1912467" y="3391241"/>
                    </a:cubicBezTo>
                    <a:cubicBezTo>
                      <a:pt x="1733298" y="3244981"/>
                      <a:pt x="1590695" y="3113347"/>
                      <a:pt x="1462717" y="2915895"/>
                    </a:cubicBezTo>
                    <a:cubicBezTo>
                      <a:pt x="1334739" y="2722101"/>
                      <a:pt x="1232357" y="2510023"/>
                      <a:pt x="1188479" y="2279663"/>
                    </a:cubicBezTo>
                    <a:cubicBezTo>
                      <a:pt x="1276235" y="2162655"/>
                      <a:pt x="1371304" y="2052960"/>
                      <a:pt x="1470030" y="1943264"/>
                    </a:cubicBezTo>
                    <a:cubicBezTo>
                      <a:pt x="1568756" y="1837225"/>
                      <a:pt x="1667481" y="1734843"/>
                      <a:pt x="1773520" y="1636118"/>
                    </a:cubicBezTo>
                    <a:cubicBezTo>
                      <a:pt x="2066041" y="1983486"/>
                      <a:pt x="2351248" y="2539275"/>
                      <a:pt x="2859503" y="2583153"/>
                    </a:cubicBezTo>
                    <a:cubicBezTo>
                      <a:pt x="2877785" y="2583153"/>
                      <a:pt x="2888755" y="2553901"/>
                      <a:pt x="2870473" y="2546588"/>
                    </a:cubicBezTo>
                    <a:cubicBezTo>
                      <a:pt x="2625486" y="2440549"/>
                      <a:pt x="2435348" y="2327198"/>
                      <a:pt x="2252523" y="2129746"/>
                    </a:cubicBezTo>
                    <a:cubicBezTo>
                      <a:pt x="2095293" y="1961547"/>
                      <a:pt x="1978285" y="1760439"/>
                      <a:pt x="1824711" y="1588583"/>
                    </a:cubicBezTo>
                    <a:cubicBezTo>
                      <a:pt x="1963658" y="1460605"/>
                      <a:pt x="2109919" y="1343597"/>
                      <a:pt x="2259836" y="1226589"/>
                    </a:cubicBezTo>
                    <a:cubicBezTo>
                      <a:pt x="2636456" y="1445979"/>
                      <a:pt x="3038672" y="1639774"/>
                      <a:pt x="3477453" y="1676339"/>
                    </a:cubicBezTo>
                    <a:cubicBezTo>
                      <a:pt x="3503048" y="1679996"/>
                      <a:pt x="3503048" y="1643431"/>
                      <a:pt x="3481109" y="1636118"/>
                    </a:cubicBezTo>
                    <a:cubicBezTo>
                      <a:pt x="3276345" y="1559331"/>
                      <a:pt x="3056954" y="1511796"/>
                      <a:pt x="2848533" y="1445979"/>
                    </a:cubicBezTo>
                    <a:cubicBezTo>
                      <a:pt x="2658395" y="1387475"/>
                      <a:pt x="2490196" y="1277780"/>
                      <a:pt x="2321996" y="1175398"/>
                    </a:cubicBezTo>
                    <a:cubicBezTo>
                      <a:pt x="2683990" y="901159"/>
                      <a:pt x="3064267" y="648860"/>
                      <a:pt x="3429918" y="370966"/>
                    </a:cubicBezTo>
                    <a:cubicBezTo>
                      <a:pt x="3451857" y="352683"/>
                      <a:pt x="3433574" y="316118"/>
                      <a:pt x="3407979" y="330744"/>
                    </a:cubicBezTo>
                    <a:cubicBezTo>
                      <a:pt x="3119115" y="480661"/>
                      <a:pt x="2844877" y="670799"/>
                      <a:pt x="2581608" y="871907"/>
                    </a:cubicBezTo>
                    <a:cubicBezTo>
                      <a:pt x="2596234" y="732960"/>
                      <a:pt x="2629143" y="615952"/>
                      <a:pt x="2705930" y="487974"/>
                    </a:cubicBezTo>
                    <a:cubicBezTo>
                      <a:pt x="2782716" y="359996"/>
                      <a:pt x="2896068" y="261271"/>
                      <a:pt x="2976511" y="136949"/>
                    </a:cubicBezTo>
                    <a:cubicBezTo>
                      <a:pt x="2987481" y="118667"/>
                      <a:pt x="2965542" y="100384"/>
                      <a:pt x="2947259" y="111354"/>
                    </a:cubicBezTo>
                    <a:cubicBezTo>
                      <a:pt x="2713243" y="264927"/>
                      <a:pt x="2464600" y="634234"/>
                      <a:pt x="2512135" y="926755"/>
                    </a:cubicBezTo>
                    <a:cubicBezTo>
                      <a:pt x="2446317" y="977946"/>
                      <a:pt x="2384157" y="1025481"/>
                      <a:pt x="2318340" y="1076672"/>
                    </a:cubicBezTo>
                    <a:cubicBezTo>
                      <a:pt x="2153797" y="1208306"/>
                      <a:pt x="1989254" y="1339940"/>
                      <a:pt x="1835681" y="1478888"/>
                    </a:cubicBezTo>
                    <a:cubicBezTo>
                      <a:pt x="1766207" y="1281436"/>
                      <a:pt x="1791803" y="1010855"/>
                      <a:pt x="1795459" y="809747"/>
                    </a:cubicBezTo>
                    <a:cubicBezTo>
                      <a:pt x="1799116" y="542822"/>
                      <a:pt x="1821055" y="275897"/>
                      <a:pt x="1916124" y="27254"/>
                    </a:cubicBezTo>
                    <a:cubicBezTo>
                      <a:pt x="1923437" y="8971"/>
                      <a:pt x="1894185" y="-9311"/>
                      <a:pt x="1879559" y="5315"/>
                    </a:cubicBezTo>
                    <a:cubicBezTo>
                      <a:pt x="1736955" y="184484"/>
                      <a:pt x="1744268" y="462378"/>
                      <a:pt x="1729642" y="681769"/>
                    </a:cubicBezTo>
                    <a:cubicBezTo>
                      <a:pt x="1718672" y="846312"/>
                      <a:pt x="1725985" y="1007198"/>
                      <a:pt x="1733298" y="1171741"/>
                    </a:cubicBezTo>
                    <a:cubicBezTo>
                      <a:pt x="1740612" y="1292406"/>
                      <a:pt x="1733298" y="1413071"/>
                      <a:pt x="1780833" y="1526422"/>
                    </a:cubicBezTo>
                    <a:cubicBezTo>
                      <a:pt x="1780833" y="1526422"/>
                      <a:pt x="1780833" y="1526422"/>
                      <a:pt x="1780833" y="1526422"/>
                    </a:cubicBezTo>
                    <a:cubicBezTo>
                      <a:pt x="1641886" y="1654400"/>
                      <a:pt x="1510251" y="1786034"/>
                      <a:pt x="1382274" y="1924982"/>
                    </a:cubicBezTo>
                    <a:cubicBezTo>
                      <a:pt x="1363991" y="1946921"/>
                      <a:pt x="1345709" y="1965203"/>
                      <a:pt x="1327426" y="1987142"/>
                    </a:cubicBezTo>
                    <a:cubicBezTo>
                      <a:pt x="1246983" y="1910356"/>
                      <a:pt x="1206761" y="1797004"/>
                      <a:pt x="1166540" y="1694622"/>
                    </a:cubicBezTo>
                    <a:cubicBezTo>
                      <a:pt x="1111692" y="1562987"/>
                      <a:pt x="1049532" y="1435010"/>
                      <a:pt x="998340" y="1303375"/>
                    </a:cubicBezTo>
                    <a:cubicBezTo>
                      <a:pt x="888645" y="1010855"/>
                      <a:pt x="808202" y="703708"/>
                      <a:pt x="852080" y="389248"/>
                    </a:cubicBezTo>
                    <a:cubicBezTo>
                      <a:pt x="855737" y="363653"/>
                      <a:pt x="819172" y="345370"/>
                      <a:pt x="808202" y="370966"/>
                    </a:cubicBezTo>
                    <a:cubicBezTo>
                      <a:pt x="687537" y="634234"/>
                      <a:pt x="822828" y="1007198"/>
                      <a:pt x="906928" y="1263154"/>
                    </a:cubicBezTo>
                    <a:cubicBezTo>
                      <a:pt x="961775" y="1431353"/>
                      <a:pt x="1045875" y="1592240"/>
                      <a:pt x="1111692" y="1756782"/>
                    </a:cubicBezTo>
                    <a:cubicBezTo>
                      <a:pt x="1151914" y="1859164"/>
                      <a:pt x="1195792" y="1965203"/>
                      <a:pt x="1279891" y="2041990"/>
                    </a:cubicBezTo>
                    <a:cubicBezTo>
                      <a:pt x="1206761" y="2126090"/>
                      <a:pt x="1137288" y="2213846"/>
                      <a:pt x="1071471" y="2301602"/>
                    </a:cubicBezTo>
                    <a:cubicBezTo>
                      <a:pt x="680224" y="2195563"/>
                      <a:pt x="270695" y="1906699"/>
                      <a:pt x="87870" y="1544705"/>
                    </a:cubicBezTo>
                    <a:cubicBezTo>
                      <a:pt x="80557" y="1526422"/>
                      <a:pt x="47648" y="1533735"/>
                      <a:pt x="51305" y="1555674"/>
                    </a:cubicBezTo>
                    <a:cubicBezTo>
                      <a:pt x="73244" y="1760439"/>
                      <a:pt x="274352" y="1917669"/>
                      <a:pt x="424269" y="2038333"/>
                    </a:cubicBezTo>
                    <a:cubicBezTo>
                      <a:pt x="596125" y="2177281"/>
                      <a:pt x="815515" y="2297946"/>
                      <a:pt x="1031249" y="2360106"/>
                    </a:cubicBezTo>
                    <a:cubicBezTo>
                      <a:pt x="961775" y="2455175"/>
                      <a:pt x="899615" y="2550245"/>
                      <a:pt x="837454" y="2648971"/>
                    </a:cubicBezTo>
                    <a:cubicBezTo>
                      <a:pt x="559559" y="2718444"/>
                      <a:pt x="303604" y="2707475"/>
                      <a:pt x="18396" y="2700161"/>
                    </a:cubicBezTo>
                    <a:cubicBezTo>
                      <a:pt x="-3543" y="2700161"/>
                      <a:pt x="-7199" y="2733070"/>
                      <a:pt x="14740" y="2740383"/>
                    </a:cubicBezTo>
                    <a:cubicBezTo>
                      <a:pt x="256069" y="2824483"/>
                      <a:pt x="537620" y="2787918"/>
                      <a:pt x="789919" y="2729414"/>
                    </a:cubicBezTo>
                    <a:cubicBezTo>
                      <a:pt x="563216" y="3120660"/>
                      <a:pt x="398673" y="3548471"/>
                      <a:pt x="351138" y="4001878"/>
                    </a:cubicBezTo>
                    <a:cubicBezTo>
                      <a:pt x="336512" y="4060383"/>
                      <a:pt x="409643" y="4060383"/>
                      <a:pt x="413299" y="4012848"/>
                    </a:cubicBezTo>
                    <a:close/>
                  </a:path>
                </a:pathLst>
              </a:custGeom>
              <a:solidFill>
                <a:srgbClr val="3856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14"/>
            <p:cNvSpPr/>
            <p:nvPr/>
          </p:nvSpPr>
          <p:spPr>
            <a:xfrm>
              <a:off x="14158452" y="14571406"/>
              <a:ext cx="796413" cy="796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4"/>
          <p:cNvSpPr/>
          <p:nvPr/>
        </p:nvSpPr>
        <p:spPr>
          <a:xfrm>
            <a:off x="1908967" y="1194618"/>
            <a:ext cx="8896259" cy="1582891"/>
          </a:xfrm>
          <a:prstGeom prst="rect">
            <a:avLst/>
          </a:prstGeom>
        </p:spPr>
      </p:sp>
      <p:pic>
        <p:nvPicPr>
          <p:cNvPr id="144" name="Google Shape;1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3426" y="157772"/>
            <a:ext cx="5713146" cy="134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4533900" y="361950"/>
            <a:ext cx="31029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1F339E"/>
                </a:solidFill>
                <a:latin typeface="Impact"/>
                <a:ea typeface="Impact"/>
                <a:cs typeface="Impact"/>
                <a:sym typeface="Impact"/>
              </a:rPr>
              <a:t>MENU</a:t>
            </a:r>
            <a:endParaRPr sz="4400">
              <a:solidFill>
                <a:srgbClr val="1F339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146" name="Google Shape;146;p14"/>
          <p:cNvCxnSpPr/>
          <p:nvPr/>
        </p:nvCxnSpPr>
        <p:spPr>
          <a:xfrm flipH="1" rot="10800000">
            <a:off x="4263210" y="312489"/>
            <a:ext cx="3553578" cy="23002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14"/>
          <p:cNvCxnSpPr/>
          <p:nvPr/>
        </p:nvCxnSpPr>
        <p:spPr>
          <a:xfrm flipH="1" rot="10800000">
            <a:off x="4273224" y="1140089"/>
            <a:ext cx="3553578" cy="23002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14"/>
          <p:cNvSpPr/>
          <p:nvPr/>
        </p:nvSpPr>
        <p:spPr>
          <a:xfrm>
            <a:off x="3814900" y="1967700"/>
            <a:ext cx="4450200" cy="3968700"/>
          </a:xfrm>
          <a:prstGeom prst="roundRect">
            <a:avLst>
              <a:gd fmla="val 6394" name="adj"/>
            </a:avLst>
          </a:prstGeom>
          <a:solidFill>
            <a:srgbClr val="FFF1B1"/>
          </a:solidFill>
          <a:ln cap="flat" cmpd="sng" w="127000">
            <a:solidFill>
              <a:srgbClr val="A2633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>
            <a:hlinkClick action="ppaction://hlinksldjump" r:id="rId6"/>
          </p:cNvPr>
          <p:cNvSpPr/>
          <p:nvPr/>
        </p:nvSpPr>
        <p:spPr>
          <a:xfrm>
            <a:off x="-379850" y="-1188187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">
            <a:hlinkClick action="ppaction://hlinksldjump" r:id="rId7"/>
          </p:cNvPr>
          <p:cNvSpPr/>
          <p:nvPr/>
        </p:nvSpPr>
        <p:spPr>
          <a:xfrm>
            <a:off x="4412350" y="2495285"/>
            <a:ext cx="3255300" cy="765300"/>
          </a:xfrm>
          <a:prstGeom prst="roundRect">
            <a:avLst>
              <a:gd fmla="val 50000" name="adj"/>
            </a:avLst>
          </a:prstGeom>
          <a:solidFill>
            <a:srgbClr val="FFC000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MEMBACA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14">
            <a:hlinkClick r:id="rId8"/>
          </p:cNvPr>
          <p:cNvSpPr/>
          <p:nvPr/>
        </p:nvSpPr>
        <p:spPr>
          <a:xfrm>
            <a:off x="4412350" y="4643532"/>
            <a:ext cx="3255300" cy="765300"/>
          </a:xfrm>
          <a:prstGeom prst="roundRect">
            <a:avLst>
              <a:gd fmla="val 50000" name="adj"/>
            </a:avLst>
          </a:prstGeom>
          <a:solidFill>
            <a:srgbClr val="7EA31A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KUIS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14">
            <a:hlinkClick action="ppaction://hlinksldjump" r:id="rId9"/>
          </p:cNvPr>
          <p:cNvSpPr/>
          <p:nvPr/>
        </p:nvSpPr>
        <p:spPr>
          <a:xfrm>
            <a:off x="4412350" y="3544260"/>
            <a:ext cx="3255300" cy="765300"/>
          </a:xfrm>
          <a:prstGeom prst="roundRect">
            <a:avLst>
              <a:gd fmla="val 50000" name="adj"/>
            </a:avLst>
          </a:prstGeom>
          <a:solidFill>
            <a:srgbClr val="5B6077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MENONTON</a:t>
            </a:r>
            <a:endParaRPr b="1"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5"/>
          <p:cNvGrpSpPr/>
          <p:nvPr/>
        </p:nvGrpSpPr>
        <p:grpSpPr>
          <a:xfrm>
            <a:off x="8626845" y="-1"/>
            <a:ext cx="3777076" cy="6858001"/>
            <a:chOff x="9303493" y="1341421"/>
            <a:chExt cx="3050872" cy="5539439"/>
          </a:xfrm>
        </p:grpSpPr>
        <p:sp>
          <p:nvSpPr>
            <p:cNvPr id="159" name="Google Shape;159;p15"/>
            <p:cNvSpPr/>
            <p:nvPr/>
          </p:nvSpPr>
          <p:spPr>
            <a:xfrm>
              <a:off x="9360643" y="1341421"/>
              <a:ext cx="2829484" cy="3359527"/>
            </a:xfrm>
            <a:prstGeom prst="rect">
              <a:avLst/>
            </a:prstGeom>
            <a:solidFill>
              <a:srgbClr val="90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53549" y="1937704"/>
              <a:ext cx="2856167" cy="2615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5"/>
            <p:cNvSpPr/>
            <p:nvPr/>
          </p:nvSpPr>
          <p:spPr>
            <a:xfrm>
              <a:off x="9353550" y="4511585"/>
              <a:ext cx="2856167" cy="2369275"/>
            </a:xfrm>
            <a:prstGeom prst="rect">
              <a:avLst/>
            </a:prstGeom>
            <a:solidFill>
              <a:srgbClr val="84B5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9635622" y="5136797"/>
              <a:ext cx="739987" cy="515451"/>
            </a:xfrm>
            <a:custGeom>
              <a:rect b="b" l="l" r="r" t="t"/>
              <a:pathLst>
                <a:path extrusionOk="0" h="1788" w="2596">
                  <a:moveTo>
                    <a:pt x="2261" y="1008"/>
                  </a:moveTo>
                  <a:cubicBezTo>
                    <a:pt x="2293" y="964"/>
                    <a:pt x="2313" y="909"/>
                    <a:pt x="2313" y="850"/>
                  </a:cubicBezTo>
                  <a:cubicBezTo>
                    <a:pt x="2313" y="703"/>
                    <a:pt x="2194" y="585"/>
                    <a:pt x="2047" y="585"/>
                  </a:cubicBezTo>
                  <a:cubicBezTo>
                    <a:pt x="1990" y="585"/>
                    <a:pt x="1936" y="603"/>
                    <a:pt x="1893" y="634"/>
                  </a:cubicBezTo>
                  <a:lnTo>
                    <a:pt x="1893" y="634"/>
                  </a:lnTo>
                  <a:lnTo>
                    <a:pt x="1893" y="634"/>
                  </a:lnTo>
                  <a:cubicBezTo>
                    <a:pt x="1907" y="598"/>
                    <a:pt x="1914" y="559"/>
                    <a:pt x="1914" y="518"/>
                  </a:cubicBezTo>
                  <a:cubicBezTo>
                    <a:pt x="1914" y="340"/>
                    <a:pt x="1770" y="195"/>
                    <a:pt x="1591" y="195"/>
                  </a:cubicBezTo>
                  <a:cubicBezTo>
                    <a:pt x="1528" y="195"/>
                    <a:pt x="1468" y="214"/>
                    <a:pt x="1418" y="245"/>
                  </a:cubicBezTo>
                  <a:cubicBezTo>
                    <a:pt x="1410" y="109"/>
                    <a:pt x="1296" y="0"/>
                    <a:pt x="1158" y="0"/>
                  </a:cubicBezTo>
                  <a:cubicBezTo>
                    <a:pt x="1013" y="0"/>
                    <a:pt x="896" y="117"/>
                    <a:pt x="896" y="262"/>
                  </a:cubicBezTo>
                  <a:cubicBezTo>
                    <a:pt x="896" y="295"/>
                    <a:pt x="903" y="328"/>
                    <a:pt x="915" y="358"/>
                  </a:cubicBezTo>
                  <a:cubicBezTo>
                    <a:pt x="804" y="376"/>
                    <a:pt x="719" y="473"/>
                    <a:pt x="719" y="589"/>
                  </a:cubicBezTo>
                  <a:lnTo>
                    <a:pt x="719" y="592"/>
                  </a:lnTo>
                  <a:cubicBezTo>
                    <a:pt x="706" y="590"/>
                    <a:pt x="692" y="589"/>
                    <a:pt x="677" y="589"/>
                  </a:cubicBezTo>
                  <a:cubicBezTo>
                    <a:pt x="530" y="589"/>
                    <a:pt x="409" y="704"/>
                    <a:pt x="401" y="850"/>
                  </a:cubicBezTo>
                  <a:cubicBezTo>
                    <a:pt x="381" y="844"/>
                    <a:pt x="360" y="841"/>
                    <a:pt x="339" y="841"/>
                  </a:cubicBezTo>
                  <a:cubicBezTo>
                    <a:pt x="212" y="841"/>
                    <a:pt x="109" y="944"/>
                    <a:pt x="109" y="1071"/>
                  </a:cubicBezTo>
                  <a:cubicBezTo>
                    <a:pt x="109" y="1154"/>
                    <a:pt x="152" y="1227"/>
                    <a:pt x="218" y="1267"/>
                  </a:cubicBezTo>
                  <a:lnTo>
                    <a:pt x="109" y="1443"/>
                  </a:lnTo>
                  <a:cubicBezTo>
                    <a:pt x="0" y="1619"/>
                    <a:pt x="330" y="1718"/>
                    <a:pt x="330" y="1718"/>
                  </a:cubicBezTo>
                  <a:lnTo>
                    <a:pt x="2198" y="1786"/>
                  </a:lnTo>
                  <a:lnTo>
                    <a:pt x="2198" y="1786"/>
                  </a:lnTo>
                  <a:cubicBezTo>
                    <a:pt x="2212" y="1787"/>
                    <a:pt x="2227" y="1788"/>
                    <a:pt x="2242" y="1788"/>
                  </a:cubicBezTo>
                  <a:cubicBezTo>
                    <a:pt x="2437" y="1788"/>
                    <a:pt x="2596" y="1630"/>
                    <a:pt x="2596" y="1434"/>
                  </a:cubicBezTo>
                  <a:cubicBezTo>
                    <a:pt x="2596" y="1317"/>
                    <a:pt x="2539" y="1214"/>
                    <a:pt x="2452" y="1149"/>
                  </a:cubicBezTo>
                  <a:lnTo>
                    <a:pt x="2452" y="1149"/>
                  </a:lnTo>
                  <a:lnTo>
                    <a:pt x="2261" y="1008"/>
                  </a:lnTo>
                  <a:close/>
                </a:path>
              </a:pathLst>
            </a:custGeom>
            <a:solidFill>
              <a:srgbClr val="91BE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11139886" y="5566976"/>
              <a:ext cx="728166" cy="170543"/>
            </a:xfrm>
            <a:custGeom>
              <a:rect b="b" l="l" r="r" t="t"/>
              <a:pathLst>
                <a:path extrusionOk="0" h="592" w="2555">
                  <a:moveTo>
                    <a:pt x="2555" y="328"/>
                  </a:moveTo>
                  <a:cubicBezTo>
                    <a:pt x="2396" y="406"/>
                    <a:pt x="2208" y="458"/>
                    <a:pt x="2130" y="326"/>
                  </a:cubicBezTo>
                  <a:cubicBezTo>
                    <a:pt x="1983" y="79"/>
                    <a:pt x="2029" y="83"/>
                    <a:pt x="1910" y="207"/>
                  </a:cubicBezTo>
                  <a:cubicBezTo>
                    <a:pt x="1791" y="331"/>
                    <a:pt x="1759" y="592"/>
                    <a:pt x="1662" y="358"/>
                  </a:cubicBezTo>
                  <a:cubicBezTo>
                    <a:pt x="1566" y="124"/>
                    <a:pt x="1529" y="161"/>
                    <a:pt x="1424" y="239"/>
                  </a:cubicBezTo>
                  <a:cubicBezTo>
                    <a:pt x="1318" y="317"/>
                    <a:pt x="1070" y="358"/>
                    <a:pt x="1130" y="244"/>
                  </a:cubicBezTo>
                  <a:cubicBezTo>
                    <a:pt x="1190" y="129"/>
                    <a:pt x="1079" y="299"/>
                    <a:pt x="955" y="235"/>
                  </a:cubicBezTo>
                  <a:cubicBezTo>
                    <a:pt x="832" y="170"/>
                    <a:pt x="662" y="340"/>
                    <a:pt x="717" y="170"/>
                  </a:cubicBezTo>
                  <a:cubicBezTo>
                    <a:pt x="772" y="0"/>
                    <a:pt x="703" y="33"/>
                    <a:pt x="593" y="124"/>
                  </a:cubicBezTo>
                  <a:cubicBezTo>
                    <a:pt x="483" y="216"/>
                    <a:pt x="442" y="345"/>
                    <a:pt x="377" y="239"/>
                  </a:cubicBezTo>
                  <a:cubicBezTo>
                    <a:pt x="337" y="173"/>
                    <a:pt x="262" y="72"/>
                    <a:pt x="192" y="37"/>
                  </a:cubicBezTo>
                  <a:lnTo>
                    <a:pt x="109" y="172"/>
                  </a:lnTo>
                  <a:cubicBezTo>
                    <a:pt x="0" y="348"/>
                    <a:pt x="330" y="447"/>
                    <a:pt x="330" y="447"/>
                  </a:cubicBezTo>
                  <a:lnTo>
                    <a:pt x="2198" y="515"/>
                  </a:lnTo>
                  <a:lnTo>
                    <a:pt x="2198" y="515"/>
                  </a:lnTo>
                  <a:cubicBezTo>
                    <a:pt x="2212" y="516"/>
                    <a:pt x="2227" y="517"/>
                    <a:pt x="2242" y="517"/>
                  </a:cubicBezTo>
                  <a:cubicBezTo>
                    <a:pt x="2302" y="517"/>
                    <a:pt x="2359" y="502"/>
                    <a:pt x="2409" y="475"/>
                  </a:cubicBezTo>
                  <a:lnTo>
                    <a:pt x="2495" y="410"/>
                  </a:lnTo>
                  <a:cubicBezTo>
                    <a:pt x="2519" y="386"/>
                    <a:pt x="2539" y="358"/>
                    <a:pt x="2555" y="328"/>
                  </a:cubicBezTo>
                  <a:close/>
                </a:path>
              </a:pathLst>
            </a:custGeom>
            <a:solidFill>
              <a:srgbClr val="72A5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10527370" y="5104644"/>
              <a:ext cx="435008" cy="101753"/>
            </a:xfrm>
            <a:custGeom>
              <a:rect b="b" l="l" r="r" t="t"/>
              <a:pathLst>
                <a:path extrusionOk="0" h="353" w="1526">
                  <a:moveTo>
                    <a:pt x="1526" y="195"/>
                  </a:moveTo>
                  <a:cubicBezTo>
                    <a:pt x="1431" y="242"/>
                    <a:pt x="1318" y="273"/>
                    <a:pt x="1272" y="195"/>
                  </a:cubicBezTo>
                  <a:cubicBezTo>
                    <a:pt x="1184" y="47"/>
                    <a:pt x="1212" y="49"/>
                    <a:pt x="1140" y="123"/>
                  </a:cubicBezTo>
                  <a:cubicBezTo>
                    <a:pt x="1069" y="197"/>
                    <a:pt x="1050" y="353"/>
                    <a:pt x="992" y="214"/>
                  </a:cubicBezTo>
                  <a:cubicBezTo>
                    <a:pt x="935" y="74"/>
                    <a:pt x="913" y="96"/>
                    <a:pt x="850" y="142"/>
                  </a:cubicBezTo>
                  <a:cubicBezTo>
                    <a:pt x="787" y="189"/>
                    <a:pt x="639" y="214"/>
                    <a:pt x="674" y="145"/>
                  </a:cubicBezTo>
                  <a:cubicBezTo>
                    <a:pt x="710" y="77"/>
                    <a:pt x="644" y="178"/>
                    <a:pt x="570" y="140"/>
                  </a:cubicBezTo>
                  <a:cubicBezTo>
                    <a:pt x="496" y="101"/>
                    <a:pt x="395" y="203"/>
                    <a:pt x="428" y="101"/>
                  </a:cubicBezTo>
                  <a:cubicBezTo>
                    <a:pt x="461" y="0"/>
                    <a:pt x="420" y="19"/>
                    <a:pt x="354" y="74"/>
                  </a:cubicBezTo>
                  <a:cubicBezTo>
                    <a:pt x="288" y="129"/>
                    <a:pt x="263" y="205"/>
                    <a:pt x="225" y="142"/>
                  </a:cubicBezTo>
                  <a:cubicBezTo>
                    <a:pt x="201" y="103"/>
                    <a:pt x="156" y="43"/>
                    <a:pt x="115" y="22"/>
                  </a:cubicBezTo>
                  <a:lnTo>
                    <a:pt x="65" y="103"/>
                  </a:lnTo>
                  <a:cubicBezTo>
                    <a:pt x="0" y="208"/>
                    <a:pt x="197" y="266"/>
                    <a:pt x="197" y="266"/>
                  </a:cubicBezTo>
                  <a:lnTo>
                    <a:pt x="1312" y="307"/>
                  </a:lnTo>
                  <a:lnTo>
                    <a:pt x="1312" y="307"/>
                  </a:lnTo>
                  <a:cubicBezTo>
                    <a:pt x="1321" y="308"/>
                    <a:pt x="1330" y="309"/>
                    <a:pt x="1339" y="309"/>
                  </a:cubicBezTo>
                  <a:cubicBezTo>
                    <a:pt x="1375" y="309"/>
                    <a:pt x="1409" y="300"/>
                    <a:pt x="1438" y="284"/>
                  </a:cubicBezTo>
                  <a:lnTo>
                    <a:pt x="1490" y="245"/>
                  </a:lnTo>
                  <a:cubicBezTo>
                    <a:pt x="1504" y="230"/>
                    <a:pt x="1516" y="214"/>
                    <a:pt x="1526" y="195"/>
                  </a:cubicBezTo>
                  <a:close/>
                </a:path>
              </a:pathLst>
            </a:custGeom>
            <a:solidFill>
              <a:srgbClr val="72A5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9303493" y="4148204"/>
              <a:ext cx="1009504" cy="380737"/>
            </a:xfrm>
            <a:custGeom>
              <a:rect b="b" l="l" r="r" t="t"/>
              <a:pathLst>
                <a:path extrusionOk="0" h="1321" w="3540">
                  <a:moveTo>
                    <a:pt x="1952" y="0"/>
                  </a:moveTo>
                  <a:cubicBezTo>
                    <a:pt x="1952" y="265"/>
                    <a:pt x="1966" y="516"/>
                    <a:pt x="1875" y="763"/>
                  </a:cubicBezTo>
                  <a:cubicBezTo>
                    <a:pt x="1854" y="641"/>
                    <a:pt x="1837" y="514"/>
                    <a:pt x="1808" y="393"/>
                  </a:cubicBezTo>
                  <a:cubicBezTo>
                    <a:pt x="1777" y="511"/>
                    <a:pt x="1726" y="645"/>
                    <a:pt x="1713" y="774"/>
                  </a:cubicBezTo>
                  <a:cubicBezTo>
                    <a:pt x="1713" y="513"/>
                    <a:pt x="1708" y="244"/>
                    <a:pt x="1761" y="11"/>
                  </a:cubicBezTo>
                  <a:cubicBezTo>
                    <a:pt x="1677" y="274"/>
                    <a:pt x="1588" y="589"/>
                    <a:pt x="1550" y="861"/>
                  </a:cubicBezTo>
                  <a:cubicBezTo>
                    <a:pt x="1499" y="667"/>
                    <a:pt x="1528" y="401"/>
                    <a:pt x="1521" y="174"/>
                  </a:cubicBezTo>
                  <a:cubicBezTo>
                    <a:pt x="1505" y="394"/>
                    <a:pt x="1463" y="622"/>
                    <a:pt x="1448" y="852"/>
                  </a:cubicBezTo>
                  <a:cubicBezTo>
                    <a:pt x="1454" y="940"/>
                    <a:pt x="1452" y="1027"/>
                    <a:pt x="1445" y="1112"/>
                  </a:cubicBezTo>
                  <a:cubicBezTo>
                    <a:pt x="1440" y="1025"/>
                    <a:pt x="1442" y="938"/>
                    <a:pt x="1448" y="852"/>
                  </a:cubicBezTo>
                  <a:cubicBezTo>
                    <a:pt x="1434" y="618"/>
                    <a:pt x="1370" y="384"/>
                    <a:pt x="1234" y="207"/>
                  </a:cubicBezTo>
                  <a:cubicBezTo>
                    <a:pt x="1331" y="471"/>
                    <a:pt x="1319" y="826"/>
                    <a:pt x="1263" y="1112"/>
                  </a:cubicBezTo>
                  <a:cubicBezTo>
                    <a:pt x="1263" y="911"/>
                    <a:pt x="1269" y="718"/>
                    <a:pt x="1206" y="534"/>
                  </a:cubicBezTo>
                  <a:cubicBezTo>
                    <a:pt x="1193" y="463"/>
                    <a:pt x="1179" y="391"/>
                    <a:pt x="1177" y="316"/>
                  </a:cubicBezTo>
                  <a:cubicBezTo>
                    <a:pt x="1140" y="432"/>
                    <a:pt x="1086" y="557"/>
                    <a:pt x="1062" y="676"/>
                  </a:cubicBezTo>
                  <a:cubicBezTo>
                    <a:pt x="1062" y="548"/>
                    <a:pt x="1065" y="429"/>
                    <a:pt x="1081" y="316"/>
                  </a:cubicBezTo>
                  <a:cubicBezTo>
                    <a:pt x="976" y="516"/>
                    <a:pt x="877" y="737"/>
                    <a:pt x="852" y="970"/>
                  </a:cubicBezTo>
                  <a:cubicBezTo>
                    <a:pt x="846" y="963"/>
                    <a:pt x="769" y="838"/>
                    <a:pt x="727" y="839"/>
                  </a:cubicBezTo>
                  <a:cubicBezTo>
                    <a:pt x="715" y="922"/>
                    <a:pt x="708" y="996"/>
                    <a:pt x="679" y="1079"/>
                  </a:cubicBezTo>
                  <a:cubicBezTo>
                    <a:pt x="658" y="942"/>
                    <a:pt x="635" y="799"/>
                    <a:pt x="574" y="676"/>
                  </a:cubicBezTo>
                  <a:cubicBezTo>
                    <a:pt x="574" y="821"/>
                    <a:pt x="550" y="874"/>
                    <a:pt x="469" y="992"/>
                  </a:cubicBezTo>
                  <a:cubicBezTo>
                    <a:pt x="469" y="772"/>
                    <a:pt x="494" y="569"/>
                    <a:pt x="546" y="360"/>
                  </a:cubicBezTo>
                  <a:cubicBezTo>
                    <a:pt x="414" y="616"/>
                    <a:pt x="373" y="936"/>
                    <a:pt x="268" y="1188"/>
                  </a:cubicBezTo>
                  <a:cubicBezTo>
                    <a:pt x="244" y="1049"/>
                    <a:pt x="244" y="890"/>
                    <a:pt x="259" y="741"/>
                  </a:cubicBezTo>
                  <a:cubicBezTo>
                    <a:pt x="213" y="924"/>
                    <a:pt x="184" y="1092"/>
                    <a:pt x="153" y="1276"/>
                  </a:cubicBezTo>
                  <a:cubicBezTo>
                    <a:pt x="94" y="1163"/>
                    <a:pt x="82" y="1036"/>
                    <a:pt x="0" y="916"/>
                  </a:cubicBezTo>
                  <a:cubicBezTo>
                    <a:pt x="51" y="1050"/>
                    <a:pt x="79" y="1183"/>
                    <a:pt x="87" y="1321"/>
                  </a:cubicBezTo>
                  <a:lnTo>
                    <a:pt x="3185" y="1321"/>
                  </a:lnTo>
                  <a:cubicBezTo>
                    <a:pt x="3200" y="1244"/>
                    <a:pt x="3224" y="1172"/>
                    <a:pt x="3272" y="1101"/>
                  </a:cubicBezTo>
                  <a:cubicBezTo>
                    <a:pt x="3159" y="1114"/>
                    <a:pt x="3086" y="1148"/>
                    <a:pt x="2985" y="1210"/>
                  </a:cubicBezTo>
                  <a:cubicBezTo>
                    <a:pt x="3011" y="1169"/>
                    <a:pt x="3029" y="1132"/>
                    <a:pt x="3062" y="1090"/>
                  </a:cubicBezTo>
                  <a:cubicBezTo>
                    <a:pt x="3194" y="889"/>
                    <a:pt x="3361" y="964"/>
                    <a:pt x="3540" y="1003"/>
                  </a:cubicBezTo>
                  <a:cubicBezTo>
                    <a:pt x="3306" y="854"/>
                    <a:pt x="3111" y="784"/>
                    <a:pt x="2890" y="992"/>
                  </a:cubicBezTo>
                  <a:cubicBezTo>
                    <a:pt x="3014" y="804"/>
                    <a:pt x="3215" y="742"/>
                    <a:pt x="3397" y="632"/>
                  </a:cubicBezTo>
                  <a:cubicBezTo>
                    <a:pt x="3154" y="632"/>
                    <a:pt x="2934" y="722"/>
                    <a:pt x="2737" y="894"/>
                  </a:cubicBezTo>
                  <a:cubicBezTo>
                    <a:pt x="2815" y="805"/>
                    <a:pt x="2884" y="669"/>
                    <a:pt x="2909" y="523"/>
                  </a:cubicBezTo>
                  <a:cubicBezTo>
                    <a:pt x="2837" y="646"/>
                    <a:pt x="2732" y="769"/>
                    <a:pt x="2603" y="807"/>
                  </a:cubicBezTo>
                  <a:cubicBezTo>
                    <a:pt x="2622" y="757"/>
                    <a:pt x="2649" y="682"/>
                    <a:pt x="2698" y="632"/>
                  </a:cubicBezTo>
                  <a:cubicBezTo>
                    <a:pt x="2635" y="661"/>
                    <a:pt x="2554" y="674"/>
                    <a:pt x="2507" y="752"/>
                  </a:cubicBezTo>
                  <a:cubicBezTo>
                    <a:pt x="2538" y="636"/>
                    <a:pt x="2588" y="580"/>
                    <a:pt x="2593" y="458"/>
                  </a:cubicBezTo>
                  <a:cubicBezTo>
                    <a:pt x="2511" y="534"/>
                    <a:pt x="2356" y="640"/>
                    <a:pt x="2268" y="752"/>
                  </a:cubicBezTo>
                  <a:cubicBezTo>
                    <a:pt x="2259" y="651"/>
                    <a:pt x="2258" y="547"/>
                    <a:pt x="2229" y="447"/>
                  </a:cubicBezTo>
                  <a:cubicBezTo>
                    <a:pt x="2198" y="567"/>
                    <a:pt x="2147" y="704"/>
                    <a:pt x="2124" y="829"/>
                  </a:cubicBezTo>
                  <a:cubicBezTo>
                    <a:pt x="2124" y="584"/>
                    <a:pt x="2107" y="244"/>
                    <a:pt x="1952" y="0"/>
                  </a:cubicBezTo>
                  <a:close/>
                </a:path>
              </a:pathLst>
            </a:custGeom>
            <a:solidFill>
              <a:srgbClr val="4B87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9697272" y="4529928"/>
              <a:ext cx="277554" cy="171021"/>
            </a:xfrm>
            <a:custGeom>
              <a:rect b="b" l="l" r="r" t="t"/>
              <a:pathLst>
                <a:path extrusionOk="0" h="594" w="972">
                  <a:moveTo>
                    <a:pt x="752" y="282"/>
                  </a:moveTo>
                  <a:cubicBezTo>
                    <a:pt x="761" y="276"/>
                    <a:pt x="770" y="270"/>
                    <a:pt x="779" y="262"/>
                  </a:cubicBezTo>
                  <a:cubicBezTo>
                    <a:pt x="769" y="269"/>
                    <a:pt x="760" y="275"/>
                    <a:pt x="752" y="282"/>
                  </a:cubicBezTo>
                  <a:close/>
                  <a:moveTo>
                    <a:pt x="336" y="0"/>
                  </a:moveTo>
                  <a:cubicBezTo>
                    <a:pt x="385" y="124"/>
                    <a:pt x="447" y="334"/>
                    <a:pt x="352" y="447"/>
                  </a:cubicBezTo>
                  <a:cubicBezTo>
                    <a:pt x="352" y="389"/>
                    <a:pt x="358" y="329"/>
                    <a:pt x="336" y="275"/>
                  </a:cubicBezTo>
                  <a:cubicBezTo>
                    <a:pt x="336" y="345"/>
                    <a:pt x="331" y="416"/>
                    <a:pt x="299" y="477"/>
                  </a:cubicBezTo>
                  <a:cubicBezTo>
                    <a:pt x="299" y="418"/>
                    <a:pt x="296" y="359"/>
                    <a:pt x="291" y="301"/>
                  </a:cubicBezTo>
                  <a:cubicBezTo>
                    <a:pt x="281" y="362"/>
                    <a:pt x="279" y="426"/>
                    <a:pt x="257" y="485"/>
                  </a:cubicBezTo>
                  <a:cubicBezTo>
                    <a:pt x="257" y="361"/>
                    <a:pt x="248" y="250"/>
                    <a:pt x="193" y="138"/>
                  </a:cubicBezTo>
                  <a:cubicBezTo>
                    <a:pt x="202" y="257"/>
                    <a:pt x="210" y="407"/>
                    <a:pt x="140" y="498"/>
                  </a:cubicBezTo>
                  <a:cubicBezTo>
                    <a:pt x="135" y="470"/>
                    <a:pt x="127" y="446"/>
                    <a:pt x="121" y="417"/>
                  </a:cubicBezTo>
                  <a:cubicBezTo>
                    <a:pt x="110" y="445"/>
                    <a:pt x="92" y="483"/>
                    <a:pt x="94" y="520"/>
                  </a:cubicBezTo>
                  <a:cubicBezTo>
                    <a:pt x="86" y="507"/>
                    <a:pt x="68" y="481"/>
                    <a:pt x="57" y="464"/>
                  </a:cubicBezTo>
                  <a:cubicBezTo>
                    <a:pt x="39" y="490"/>
                    <a:pt x="19" y="516"/>
                    <a:pt x="0" y="542"/>
                  </a:cubicBezTo>
                  <a:lnTo>
                    <a:pt x="0" y="594"/>
                  </a:lnTo>
                  <a:lnTo>
                    <a:pt x="926" y="594"/>
                  </a:lnTo>
                  <a:cubicBezTo>
                    <a:pt x="933" y="585"/>
                    <a:pt x="938" y="574"/>
                    <a:pt x="941" y="563"/>
                  </a:cubicBezTo>
                  <a:cubicBezTo>
                    <a:pt x="942" y="558"/>
                    <a:pt x="952" y="517"/>
                    <a:pt x="953" y="498"/>
                  </a:cubicBezTo>
                  <a:cubicBezTo>
                    <a:pt x="930" y="507"/>
                    <a:pt x="906" y="515"/>
                    <a:pt x="881" y="524"/>
                  </a:cubicBezTo>
                  <a:cubicBezTo>
                    <a:pt x="892" y="493"/>
                    <a:pt x="900" y="456"/>
                    <a:pt x="915" y="421"/>
                  </a:cubicBezTo>
                  <a:cubicBezTo>
                    <a:pt x="934" y="421"/>
                    <a:pt x="953" y="421"/>
                    <a:pt x="972" y="421"/>
                  </a:cubicBezTo>
                  <a:cubicBezTo>
                    <a:pt x="949" y="409"/>
                    <a:pt x="933" y="390"/>
                    <a:pt x="904" y="395"/>
                  </a:cubicBezTo>
                  <a:cubicBezTo>
                    <a:pt x="861" y="417"/>
                    <a:pt x="812" y="444"/>
                    <a:pt x="790" y="498"/>
                  </a:cubicBezTo>
                  <a:cubicBezTo>
                    <a:pt x="807" y="401"/>
                    <a:pt x="875" y="334"/>
                    <a:pt x="851" y="223"/>
                  </a:cubicBezTo>
                  <a:cubicBezTo>
                    <a:pt x="835" y="321"/>
                    <a:pt x="798" y="402"/>
                    <a:pt x="726" y="464"/>
                  </a:cubicBezTo>
                  <a:lnTo>
                    <a:pt x="726" y="382"/>
                  </a:lnTo>
                  <a:cubicBezTo>
                    <a:pt x="711" y="405"/>
                    <a:pt x="692" y="421"/>
                    <a:pt x="677" y="447"/>
                  </a:cubicBezTo>
                  <a:cubicBezTo>
                    <a:pt x="690" y="373"/>
                    <a:pt x="702" y="325"/>
                    <a:pt x="752" y="282"/>
                  </a:cubicBezTo>
                  <a:cubicBezTo>
                    <a:pt x="712" y="308"/>
                    <a:pt x="671" y="323"/>
                    <a:pt x="643" y="369"/>
                  </a:cubicBezTo>
                  <a:cubicBezTo>
                    <a:pt x="643" y="318"/>
                    <a:pt x="652" y="284"/>
                    <a:pt x="650" y="232"/>
                  </a:cubicBezTo>
                  <a:cubicBezTo>
                    <a:pt x="636" y="250"/>
                    <a:pt x="611" y="270"/>
                    <a:pt x="605" y="305"/>
                  </a:cubicBezTo>
                  <a:cubicBezTo>
                    <a:pt x="605" y="233"/>
                    <a:pt x="602" y="159"/>
                    <a:pt x="609" y="90"/>
                  </a:cubicBezTo>
                  <a:cubicBezTo>
                    <a:pt x="587" y="127"/>
                    <a:pt x="566" y="167"/>
                    <a:pt x="552" y="211"/>
                  </a:cubicBezTo>
                  <a:cubicBezTo>
                    <a:pt x="539" y="178"/>
                    <a:pt x="536" y="146"/>
                    <a:pt x="522" y="112"/>
                  </a:cubicBezTo>
                  <a:cubicBezTo>
                    <a:pt x="517" y="140"/>
                    <a:pt x="513" y="171"/>
                    <a:pt x="507" y="202"/>
                  </a:cubicBezTo>
                  <a:cubicBezTo>
                    <a:pt x="484" y="135"/>
                    <a:pt x="468" y="62"/>
                    <a:pt x="435" y="0"/>
                  </a:cubicBezTo>
                  <a:cubicBezTo>
                    <a:pt x="445" y="120"/>
                    <a:pt x="523" y="262"/>
                    <a:pt x="457" y="408"/>
                  </a:cubicBezTo>
                  <a:cubicBezTo>
                    <a:pt x="457" y="262"/>
                    <a:pt x="415" y="116"/>
                    <a:pt x="336" y="0"/>
                  </a:cubicBezTo>
                  <a:close/>
                </a:path>
              </a:pathLst>
            </a:custGeom>
            <a:solidFill>
              <a:srgbClr val="477C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10095693" y="4145155"/>
              <a:ext cx="1009504" cy="380737"/>
            </a:xfrm>
            <a:custGeom>
              <a:rect b="b" l="l" r="r" t="t"/>
              <a:pathLst>
                <a:path extrusionOk="0" h="1321" w="3540">
                  <a:moveTo>
                    <a:pt x="1952" y="0"/>
                  </a:moveTo>
                  <a:cubicBezTo>
                    <a:pt x="1952" y="265"/>
                    <a:pt x="1966" y="516"/>
                    <a:pt x="1875" y="763"/>
                  </a:cubicBezTo>
                  <a:cubicBezTo>
                    <a:pt x="1854" y="641"/>
                    <a:pt x="1837" y="514"/>
                    <a:pt x="1808" y="393"/>
                  </a:cubicBezTo>
                  <a:cubicBezTo>
                    <a:pt x="1777" y="511"/>
                    <a:pt x="1726" y="645"/>
                    <a:pt x="1713" y="774"/>
                  </a:cubicBezTo>
                  <a:cubicBezTo>
                    <a:pt x="1713" y="513"/>
                    <a:pt x="1708" y="244"/>
                    <a:pt x="1761" y="11"/>
                  </a:cubicBezTo>
                  <a:cubicBezTo>
                    <a:pt x="1677" y="274"/>
                    <a:pt x="1588" y="589"/>
                    <a:pt x="1550" y="861"/>
                  </a:cubicBezTo>
                  <a:cubicBezTo>
                    <a:pt x="1499" y="667"/>
                    <a:pt x="1528" y="401"/>
                    <a:pt x="1521" y="174"/>
                  </a:cubicBezTo>
                  <a:cubicBezTo>
                    <a:pt x="1505" y="394"/>
                    <a:pt x="1463" y="622"/>
                    <a:pt x="1448" y="852"/>
                  </a:cubicBezTo>
                  <a:cubicBezTo>
                    <a:pt x="1454" y="940"/>
                    <a:pt x="1452" y="1027"/>
                    <a:pt x="1445" y="1112"/>
                  </a:cubicBezTo>
                  <a:cubicBezTo>
                    <a:pt x="1440" y="1025"/>
                    <a:pt x="1442" y="938"/>
                    <a:pt x="1448" y="852"/>
                  </a:cubicBezTo>
                  <a:cubicBezTo>
                    <a:pt x="1434" y="618"/>
                    <a:pt x="1370" y="384"/>
                    <a:pt x="1234" y="207"/>
                  </a:cubicBezTo>
                  <a:cubicBezTo>
                    <a:pt x="1331" y="471"/>
                    <a:pt x="1319" y="826"/>
                    <a:pt x="1263" y="1112"/>
                  </a:cubicBezTo>
                  <a:cubicBezTo>
                    <a:pt x="1263" y="911"/>
                    <a:pt x="1269" y="718"/>
                    <a:pt x="1206" y="534"/>
                  </a:cubicBezTo>
                  <a:cubicBezTo>
                    <a:pt x="1193" y="463"/>
                    <a:pt x="1179" y="391"/>
                    <a:pt x="1177" y="316"/>
                  </a:cubicBezTo>
                  <a:cubicBezTo>
                    <a:pt x="1140" y="432"/>
                    <a:pt x="1086" y="557"/>
                    <a:pt x="1062" y="676"/>
                  </a:cubicBezTo>
                  <a:cubicBezTo>
                    <a:pt x="1062" y="548"/>
                    <a:pt x="1065" y="429"/>
                    <a:pt x="1081" y="316"/>
                  </a:cubicBezTo>
                  <a:cubicBezTo>
                    <a:pt x="976" y="516"/>
                    <a:pt x="877" y="737"/>
                    <a:pt x="852" y="970"/>
                  </a:cubicBezTo>
                  <a:cubicBezTo>
                    <a:pt x="846" y="963"/>
                    <a:pt x="769" y="838"/>
                    <a:pt x="727" y="839"/>
                  </a:cubicBezTo>
                  <a:cubicBezTo>
                    <a:pt x="715" y="922"/>
                    <a:pt x="708" y="996"/>
                    <a:pt x="679" y="1079"/>
                  </a:cubicBezTo>
                  <a:cubicBezTo>
                    <a:pt x="658" y="942"/>
                    <a:pt x="635" y="799"/>
                    <a:pt x="574" y="676"/>
                  </a:cubicBezTo>
                  <a:cubicBezTo>
                    <a:pt x="574" y="821"/>
                    <a:pt x="550" y="874"/>
                    <a:pt x="469" y="992"/>
                  </a:cubicBezTo>
                  <a:cubicBezTo>
                    <a:pt x="469" y="772"/>
                    <a:pt x="494" y="569"/>
                    <a:pt x="546" y="360"/>
                  </a:cubicBezTo>
                  <a:cubicBezTo>
                    <a:pt x="414" y="616"/>
                    <a:pt x="373" y="936"/>
                    <a:pt x="268" y="1188"/>
                  </a:cubicBezTo>
                  <a:cubicBezTo>
                    <a:pt x="244" y="1049"/>
                    <a:pt x="244" y="890"/>
                    <a:pt x="259" y="741"/>
                  </a:cubicBezTo>
                  <a:cubicBezTo>
                    <a:pt x="213" y="924"/>
                    <a:pt x="184" y="1092"/>
                    <a:pt x="153" y="1276"/>
                  </a:cubicBezTo>
                  <a:cubicBezTo>
                    <a:pt x="94" y="1163"/>
                    <a:pt x="82" y="1036"/>
                    <a:pt x="0" y="916"/>
                  </a:cubicBezTo>
                  <a:cubicBezTo>
                    <a:pt x="51" y="1050"/>
                    <a:pt x="79" y="1183"/>
                    <a:pt x="87" y="1321"/>
                  </a:cubicBezTo>
                  <a:lnTo>
                    <a:pt x="3185" y="1321"/>
                  </a:lnTo>
                  <a:cubicBezTo>
                    <a:pt x="3200" y="1244"/>
                    <a:pt x="3224" y="1172"/>
                    <a:pt x="3272" y="1101"/>
                  </a:cubicBezTo>
                  <a:cubicBezTo>
                    <a:pt x="3159" y="1114"/>
                    <a:pt x="3086" y="1148"/>
                    <a:pt x="2985" y="1210"/>
                  </a:cubicBezTo>
                  <a:cubicBezTo>
                    <a:pt x="3011" y="1169"/>
                    <a:pt x="3029" y="1132"/>
                    <a:pt x="3062" y="1090"/>
                  </a:cubicBezTo>
                  <a:cubicBezTo>
                    <a:pt x="3194" y="889"/>
                    <a:pt x="3361" y="964"/>
                    <a:pt x="3540" y="1003"/>
                  </a:cubicBezTo>
                  <a:cubicBezTo>
                    <a:pt x="3306" y="854"/>
                    <a:pt x="3111" y="784"/>
                    <a:pt x="2890" y="992"/>
                  </a:cubicBezTo>
                  <a:cubicBezTo>
                    <a:pt x="3014" y="804"/>
                    <a:pt x="3215" y="742"/>
                    <a:pt x="3397" y="632"/>
                  </a:cubicBezTo>
                  <a:cubicBezTo>
                    <a:pt x="3154" y="632"/>
                    <a:pt x="2934" y="722"/>
                    <a:pt x="2737" y="894"/>
                  </a:cubicBezTo>
                  <a:cubicBezTo>
                    <a:pt x="2815" y="805"/>
                    <a:pt x="2884" y="669"/>
                    <a:pt x="2909" y="523"/>
                  </a:cubicBezTo>
                  <a:cubicBezTo>
                    <a:pt x="2837" y="646"/>
                    <a:pt x="2732" y="769"/>
                    <a:pt x="2603" y="807"/>
                  </a:cubicBezTo>
                  <a:cubicBezTo>
                    <a:pt x="2622" y="757"/>
                    <a:pt x="2649" y="682"/>
                    <a:pt x="2698" y="632"/>
                  </a:cubicBezTo>
                  <a:cubicBezTo>
                    <a:pt x="2635" y="661"/>
                    <a:pt x="2554" y="674"/>
                    <a:pt x="2507" y="752"/>
                  </a:cubicBezTo>
                  <a:cubicBezTo>
                    <a:pt x="2538" y="636"/>
                    <a:pt x="2588" y="580"/>
                    <a:pt x="2593" y="458"/>
                  </a:cubicBezTo>
                  <a:cubicBezTo>
                    <a:pt x="2511" y="534"/>
                    <a:pt x="2356" y="640"/>
                    <a:pt x="2268" y="752"/>
                  </a:cubicBezTo>
                  <a:cubicBezTo>
                    <a:pt x="2259" y="651"/>
                    <a:pt x="2258" y="547"/>
                    <a:pt x="2229" y="447"/>
                  </a:cubicBezTo>
                  <a:cubicBezTo>
                    <a:pt x="2198" y="567"/>
                    <a:pt x="2147" y="704"/>
                    <a:pt x="2124" y="829"/>
                  </a:cubicBezTo>
                  <a:cubicBezTo>
                    <a:pt x="2124" y="584"/>
                    <a:pt x="2107" y="244"/>
                    <a:pt x="1952" y="0"/>
                  </a:cubicBezTo>
                  <a:close/>
                </a:path>
              </a:pathLst>
            </a:custGeom>
            <a:solidFill>
              <a:srgbClr val="4B87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10858548" y="4145582"/>
              <a:ext cx="1009504" cy="380737"/>
            </a:xfrm>
            <a:custGeom>
              <a:rect b="b" l="l" r="r" t="t"/>
              <a:pathLst>
                <a:path extrusionOk="0" h="1321" w="3540">
                  <a:moveTo>
                    <a:pt x="1952" y="0"/>
                  </a:moveTo>
                  <a:cubicBezTo>
                    <a:pt x="1952" y="265"/>
                    <a:pt x="1966" y="516"/>
                    <a:pt x="1875" y="763"/>
                  </a:cubicBezTo>
                  <a:cubicBezTo>
                    <a:pt x="1854" y="641"/>
                    <a:pt x="1837" y="514"/>
                    <a:pt x="1808" y="393"/>
                  </a:cubicBezTo>
                  <a:cubicBezTo>
                    <a:pt x="1777" y="511"/>
                    <a:pt x="1726" y="645"/>
                    <a:pt x="1713" y="774"/>
                  </a:cubicBezTo>
                  <a:cubicBezTo>
                    <a:pt x="1713" y="513"/>
                    <a:pt x="1708" y="244"/>
                    <a:pt x="1761" y="11"/>
                  </a:cubicBezTo>
                  <a:cubicBezTo>
                    <a:pt x="1677" y="274"/>
                    <a:pt x="1588" y="589"/>
                    <a:pt x="1550" y="861"/>
                  </a:cubicBezTo>
                  <a:cubicBezTo>
                    <a:pt x="1499" y="667"/>
                    <a:pt x="1528" y="401"/>
                    <a:pt x="1521" y="174"/>
                  </a:cubicBezTo>
                  <a:cubicBezTo>
                    <a:pt x="1505" y="394"/>
                    <a:pt x="1463" y="622"/>
                    <a:pt x="1448" y="852"/>
                  </a:cubicBezTo>
                  <a:cubicBezTo>
                    <a:pt x="1454" y="940"/>
                    <a:pt x="1452" y="1027"/>
                    <a:pt x="1445" y="1112"/>
                  </a:cubicBezTo>
                  <a:cubicBezTo>
                    <a:pt x="1440" y="1025"/>
                    <a:pt x="1442" y="938"/>
                    <a:pt x="1448" y="852"/>
                  </a:cubicBezTo>
                  <a:cubicBezTo>
                    <a:pt x="1434" y="618"/>
                    <a:pt x="1370" y="384"/>
                    <a:pt x="1234" y="207"/>
                  </a:cubicBezTo>
                  <a:cubicBezTo>
                    <a:pt x="1331" y="471"/>
                    <a:pt x="1319" y="826"/>
                    <a:pt x="1263" y="1112"/>
                  </a:cubicBezTo>
                  <a:cubicBezTo>
                    <a:pt x="1263" y="911"/>
                    <a:pt x="1269" y="718"/>
                    <a:pt x="1206" y="534"/>
                  </a:cubicBezTo>
                  <a:cubicBezTo>
                    <a:pt x="1193" y="463"/>
                    <a:pt x="1179" y="391"/>
                    <a:pt x="1177" y="316"/>
                  </a:cubicBezTo>
                  <a:cubicBezTo>
                    <a:pt x="1140" y="432"/>
                    <a:pt x="1086" y="557"/>
                    <a:pt x="1062" y="676"/>
                  </a:cubicBezTo>
                  <a:cubicBezTo>
                    <a:pt x="1062" y="548"/>
                    <a:pt x="1065" y="429"/>
                    <a:pt x="1081" y="316"/>
                  </a:cubicBezTo>
                  <a:cubicBezTo>
                    <a:pt x="976" y="516"/>
                    <a:pt x="877" y="737"/>
                    <a:pt x="852" y="970"/>
                  </a:cubicBezTo>
                  <a:cubicBezTo>
                    <a:pt x="846" y="963"/>
                    <a:pt x="769" y="838"/>
                    <a:pt x="727" y="839"/>
                  </a:cubicBezTo>
                  <a:cubicBezTo>
                    <a:pt x="715" y="922"/>
                    <a:pt x="708" y="996"/>
                    <a:pt x="679" y="1079"/>
                  </a:cubicBezTo>
                  <a:cubicBezTo>
                    <a:pt x="658" y="942"/>
                    <a:pt x="635" y="799"/>
                    <a:pt x="574" y="676"/>
                  </a:cubicBezTo>
                  <a:cubicBezTo>
                    <a:pt x="574" y="821"/>
                    <a:pt x="550" y="874"/>
                    <a:pt x="469" y="992"/>
                  </a:cubicBezTo>
                  <a:cubicBezTo>
                    <a:pt x="469" y="772"/>
                    <a:pt x="494" y="569"/>
                    <a:pt x="546" y="360"/>
                  </a:cubicBezTo>
                  <a:cubicBezTo>
                    <a:pt x="414" y="616"/>
                    <a:pt x="373" y="936"/>
                    <a:pt x="268" y="1188"/>
                  </a:cubicBezTo>
                  <a:cubicBezTo>
                    <a:pt x="244" y="1049"/>
                    <a:pt x="244" y="890"/>
                    <a:pt x="259" y="741"/>
                  </a:cubicBezTo>
                  <a:cubicBezTo>
                    <a:pt x="213" y="924"/>
                    <a:pt x="184" y="1092"/>
                    <a:pt x="153" y="1276"/>
                  </a:cubicBezTo>
                  <a:cubicBezTo>
                    <a:pt x="94" y="1163"/>
                    <a:pt x="82" y="1036"/>
                    <a:pt x="0" y="916"/>
                  </a:cubicBezTo>
                  <a:cubicBezTo>
                    <a:pt x="51" y="1050"/>
                    <a:pt x="79" y="1183"/>
                    <a:pt x="87" y="1321"/>
                  </a:cubicBezTo>
                  <a:lnTo>
                    <a:pt x="3185" y="1321"/>
                  </a:lnTo>
                  <a:cubicBezTo>
                    <a:pt x="3200" y="1244"/>
                    <a:pt x="3224" y="1172"/>
                    <a:pt x="3272" y="1101"/>
                  </a:cubicBezTo>
                  <a:cubicBezTo>
                    <a:pt x="3159" y="1114"/>
                    <a:pt x="3086" y="1148"/>
                    <a:pt x="2985" y="1210"/>
                  </a:cubicBezTo>
                  <a:cubicBezTo>
                    <a:pt x="3011" y="1169"/>
                    <a:pt x="3029" y="1132"/>
                    <a:pt x="3062" y="1090"/>
                  </a:cubicBezTo>
                  <a:cubicBezTo>
                    <a:pt x="3194" y="889"/>
                    <a:pt x="3361" y="964"/>
                    <a:pt x="3540" y="1003"/>
                  </a:cubicBezTo>
                  <a:cubicBezTo>
                    <a:pt x="3306" y="854"/>
                    <a:pt x="3111" y="784"/>
                    <a:pt x="2890" y="992"/>
                  </a:cubicBezTo>
                  <a:cubicBezTo>
                    <a:pt x="3014" y="804"/>
                    <a:pt x="3215" y="742"/>
                    <a:pt x="3397" y="632"/>
                  </a:cubicBezTo>
                  <a:cubicBezTo>
                    <a:pt x="3154" y="632"/>
                    <a:pt x="2934" y="722"/>
                    <a:pt x="2737" y="894"/>
                  </a:cubicBezTo>
                  <a:cubicBezTo>
                    <a:pt x="2815" y="805"/>
                    <a:pt x="2884" y="669"/>
                    <a:pt x="2909" y="523"/>
                  </a:cubicBezTo>
                  <a:cubicBezTo>
                    <a:pt x="2837" y="646"/>
                    <a:pt x="2732" y="769"/>
                    <a:pt x="2603" y="807"/>
                  </a:cubicBezTo>
                  <a:cubicBezTo>
                    <a:pt x="2622" y="757"/>
                    <a:pt x="2649" y="682"/>
                    <a:pt x="2698" y="632"/>
                  </a:cubicBezTo>
                  <a:cubicBezTo>
                    <a:pt x="2635" y="661"/>
                    <a:pt x="2554" y="674"/>
                    <a:pt x="2507" y="752"/>
                  </a:cubicBezTo>
                  <a:cubicBezTo>
                    <a:pt x="2538" y="636"/>
                    <a:pt x="2588" y="580"/>
                    <a:pt x="2593" y="458"/>
                  </a:cubicBezTo>
                  <a:cubicBezTo>
                    <a:pt x="2511" y="534"/>
                    <a:pt x="2356" y="640"/>
                    <a:pt x="2268" y="752"/>
                  </a:cubicBezTo>
                  <a:cubicBezTo>
                    <a:pt x="2259" y="651"/>
                    <a:pt x="2258" y="547"/>
                    <a:pt x="2229" y="447"/>
                  </a:cubicBezTo>
                  <a:cubicBezTo>
                    <a:pt x="2198" y="567"/>
                    <a:pt x="2147" y="704"/>
                    <a:pt x="2124" y="829"/>
                  </a:cubicBezTo>
                  <a:cubicBezTo>
                    <a:pt x="2124" y="584"/>
                    <a:pt x="2107" y="244"/>
                    <a:pt x="1952" y="0"/>
                  </a:cubicBezTo>
                  <a:close/>
                </a:path>
              </a:pathLst>
            </a:custGeom>
            <a:solidFill>
              <a:srgbClr val="4B87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11344861" y="4152879"/>
              <a:ext cx="1009504" cy="380737"/>
            </a:xfrm>
            <a:custGeom>
              <a:rect b="b" l="l" r="r" t="t"/>
              <a:pathLst>
                <a:path extrusionOk="0" h="1321" w="3540">
                  <a:moveTo>
                    <a:pt x="1952" y="0"/>
                  </a:moveTo>
                  <a:cubicBezTo>
                    <a:pt x="1952" y="265"/>
                    <a:pt x="1966" y="516"/>
                    <a:pt x="1875" y="763"/>
                  </a:cubicBezTo>
                  <a:cubicBezTo>
                    <a:pt x="1854" y="641"/>
                    <a:pt x="1837" y="514"/>
                    <a:pt x="1808" y="393"/>
                  </a:cubicBezTo>
                  <a:cubicBezTo>
                    <a:pt x="1777" y="511"/>
                    <a:pt x="1726" y="645"/>
                    <a:pt x="1713" y="774"/>
                  </a:cubicBezTo>
                  <a:cubicBezTo>
                    <a:pt x="1713" y="513"/>
                    <a:pt x="1708" y="244"/>
                    <a:pt x="1761" y="11"/>
                  </a:cubicBezTo>
                  <a:cubicBezTo>
                    <a:pt x="1677" y="274"/>
                    <a:pt x="1588" y="589"/>
                    <a:pt x="1550" y="861"/>
                  </a:cubicBezTo>
                  <a:cubicBezTo>
                    <a:pt x="1499" y="667"/>
                    <a:pt x="1528" y="401"/>
                    <a:pt x="1521" y="174"/>
                  </a:cubicBezTo>
                  <a:cubicBezTo>
                    <a:pt x="1505" y="394"/>
                    <a:pt x="1463" y="622"/>
                    <a:pt x="1448" y="852"/>
                  </a:cubicBezTo>
                  <a:cubicBezTo>
                    <a:pt x="1454" y="940"/>
                    <a:pt x="1452" y="1027"/>
                    <a:pt x="1445" y="1112"/>
                  </a:cubicBezTo>
                  <a:cubicBezTo>
                    <a:pt x="1440" y="1025"/>
                    <a:pt x="1442" y="938"/>
                    <a:pt x="1448" y="852"/>
                  </a:cubicBezTo>
                  <a:cubicBezTo>
                    <a:pt x="1434" y="618"/>
                    <a:pt x="1370" y="384"/>
                    <a:pt x="1234" y="207"/>
                  </a:cubicBezTo>
                  <a:cubicBezTo>
                    <a:pt x="1331" y="471"/>
                    <a:pt x="1319" y="826"/>
                    <a:pt x="1263" y="1112"/>
                  </a:cubicBezTo>
                  <a:cubicBezTo>
                    <a:pt x="1263" y="911"/>
                    <a:pt x="1269" y="718"/>
                    <a:pt x="1206" y="534"/>
                  </a:cubicBezTo>
                  <a:cubicBezTo>
                    <a:pt x="1193" y="463"/>
                    <a:pt x="1179" y="391"/>
                    <a:pt x="1177" y="316"/>
                  </a:cubicBezTo>
                  <a:cubicBezTo>
                    <a:pt x="1140" y="432"/>
                    <a:pt x="1086" y="557"/>
                    <a:pt x="1062" y="676"/>
                  </a:cubicBezTo>
                  <a:cubicBezTo>
                    <a:pt x="1062" y="548"/>
                    <a:pt x="1065" y="429"/>
                    <a:pt x="1081" y="316"/>
                  </a:cubicBezTo>
                  <a:cubicBezTo>
                    <a:pt x="976" y="516"/>
                    <a:pt x="877" y="737"/>
                    <a:pt x="852" y="970"/>
                  </a:cubicBezTo>
                  <a:cubicBezTo>
                    <a:pt x="846" y="963"/>
                    <a:pt x="769" y="838"/>
                    <a:pt x="727" y="839"/>
                  </a:cubicBezTo>
                  <a:cubicBezTo>
                    <a:pt x="715" y="922"/>
                    <a:pt x="708" y="996"/>
                    <a:pt x="679" y="1079"/>
                  </a:cubicBezTo>
                  <a:cubicBezTo>
                    <a:pt x="658" y="942"/>
                    <a:pt x="635" y="799"/>
                    <a:pt x="574" y="676"/>
                  </a:cubicBezTo>
                  <a:cubicBezTo>
                    <a:pt x="574" y="821"/>
                    <a:pt x="550" y="874"/>
                    <a:pt x="469" y="992"/>
                  </a:cubicBezTo>
                  <a:cubicBezTo>
                    <a:pt x="469" y="772"/>
                    <a:pt x="494" y="569"/>
                    <a:pt x="546" y="360"/>
                  </a:cubicBezTo>
                  <a:cubicBezTo>
                    <a:pt x="414" y="616"/>
                    <a:pt x="373" y="936"/>
                    <a:pt x="268" y="1188"/>
                  </a:cubicBezTo>
                  <a:cubicBezTo>
                    <a:pt x="244" y="1049"/>
                    <a:pt x="244" y="890"/>
                    <a:pt x="259" y="741"/>
                  </a:cubicBezTo>
                  <a:cubicBezTo>
                    <a:pt x="213" y="924"/>
                    <a:pt x="184" y="1092"/>
                    <a:pt x="153" y="1276"/>
                  </a:cubicBezTo>
                  <a:cubicBezTo>
                    <a:pt x="94" y="1163"/>
                    <a:pt x="82" y="1036"/>
                    <a:pt x="0" y="916"/>
                  </a:cubicBezTo>
                  <a:cubicBezTo>
                    <a:pt x="51" y="1050"/>
                    <a:pt x="79" y="1183"/>
                    <a:pt x="87" y="1321"/>
                  </a:cubicBezTo>
                  <a:lnTo>
                    <a:pt x="3185" y="1321"/>
                  </a:lnTo>
                  <a:cubicBezTo>
                    <a:pt x="3200" y="1244"/>
                    <a:pt x="3224" y="1172"/>
                    <a:pt x="3272" y="1101"/>
                  </a:cubicBezTo>
                  <a:cubicBezTo>
                    <a:pt x="3159" y="1114"/>
                    <a:pt x="3086" y="1148"/>
                    <a:pt x="2985" y="1210"/>
                  </a:cubicBezTo>
                  <a:cubicBezTo>
                    <a:pt x="3011" y="1169"/>
                    <a:pt x="3029" y="1132"/>
                    <a:pt x="3062" y="1090"/>
                  </a:cubicBezTo>
                  <a:cubicBezTo>
                    <a:pt x="3194" y="889"/>
                    <a:pt x="3361" y="964"/>
                    <a:pt x="3540" y="1003"/>
                  </a:cubicBezTo>
                  <a:cubicBezTo>
                    <a:pt x="3306" y="854"/>
                    <a:pt x="3111" y="784"/>
                    <a:pt x="2890" y="992"/>
                  </a:cubicBezTo>
                  <a:cubicBezTo>
                    <a:pt x="3014" y="804"/>
                    <a:pt x="3215" y="742"/>
                    <a:pt x="3397" y="632"/>
                  </a:cubicBezTo>
                  <a:cubicBezTo>
                    <a:pt x="3154" y="632"/>
                    <a:pt x="2934" y="722"/>
                    <a:pt x="2737" y="894"/>
                  </a:cubicBezTo>
                  <a:cubicBezTo>
                    <a:pt x="2815" y="805"/>
                    <a:pt x="2884" y="669"/>
                    <a:pt x="2909" y="523"/>
                  </a:cubicBezTo>
                  <a:cubicBezTo>
                    <a:pt x="2837" y="646"/>
                    <a:pt x="2732" y="769"/>
                    <a:pt x="2603" y="807"/>
                  </a:cubicBezTo>
                  <a:cubicBezTo>
                    <a:pt x="2622" y="757"/>
                    <a:pt x="2649" y="682"/>
                    <a:pt x="2698" y="632"/>
                  </a:cubicBezTo>
                  <a:cubicBezTo>
                    <a:pt x="2635" y="661"/>
                    <a:pt x="2554" y="674"/>
                    <a:pt x="2507" y="752"/>
                  </a:cubicBezTo>
                  <a:cubicBezTo>
                    <a:pt x="2538" y="636"/>
                    <a:pt x="2588" y="580"/>
                    <a:pt x="2593" y="458"/>
                  </a:cubicBezTo>
                  <a:cubicBezTo>
                    <a:pt x="2511" y="534"/>
                    <a:pt x="2356" y="640"/>
                    <a:pt x="2268" y="752"/>
                  </a:cubicBezTo>
                  <a:cubicBezTo>
                    <a:pt x="2259" y="651"/>
                    <a:pt x="2258" y="547"/>
                    <a:pt x="2229" y="447"/>
                  </a:cubicBezTo>
                  <a:cubicBezTo>
                    <a:pt x="2198" y="567"/>
                    <a:pt x="2147" y="704"/>
                    <a:pt x="2124" y="829"/>
                  </a:cubicBezTo>
                  <a:cubicBezTo>
                    <a:pt x="2124" y="584"/>
                    <a:pt x="2107" y="244"/>
                    <a:pt x="1952" y="0"/>
                  </a:cubicBezTo>
                  <a:close/>
                </a:path>
              </a:pathLst>
            </a:custGeom>
            <a:solidFill>
              <a:srgbClr val="4B87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660209" y="4246342"/>
              <a:ext cx="150362" cy="172454"/>
            </a:xfrm>
            <a:custGeom>
              <a:rect b="b" l="l" r="r" t="t"/>
              <a:pathLst>
                <a:path extrusionOk="0" h="598" w="527">
                  <a:moveTo>
                    <a:pt x="527" y="162"/>
                  </a:moveTo>
                  <a:cubicBezTo>
                    <a:pt x="513" y="160"/>
                    <a:pt x="499" y="159"/>
                    <a:pt x="485" y="159"/>
                  </a:cubicBezTo>
                  <a:cubicBezTo>
                    <a:pt x="428" y="159"/>
                    <a:pt x="374" y="177"/>
                    <a:pt x="331" y="208"/>
                  </a:cubicBezTo>
                  <a:lnTo>
                    <a:pt x="331" y="208"/>
                  </a:lnTo>
                  <a:lnTo>
                    <a:pt x="331" y="208"/>
                  </a:lnTo>
                  <a:cubicBezTo>
                    <a:pt x="345" y="172"/>
                    <a:pt x="352" y="133"/>
                    <a:pt x="352" y="92"/>
                  </a:cubicBezTo>
                  <a:cubicBezTo>
                    <a:pt x="352" y="60"/>
                    <a:pt x="348" y="29"/>
                    <a:pt x="339" y="0"/>
                  </a:cubicBezTo>
                  <a:cubicBezTo>
                    <a:pt x="261" y="176"/>
                    <a:pt x="0" y="272"/>
                    <a:pt x="128" y="231"/>
                  </a:cubicBezTo>
                  <a:cubicBezTo>
                    <a:pt x="311" y="171"/>
                    <a:pt x="279" y="598"/>
                    <a:pt x="348" y="313"/>
                  </a:cubicBezTo>
                  <a:cubicBezTo>
                    <a:pt x="374" y="205"/>
                    <a:pt x="447" y="167"/>
                    <a:pt x="527" y="162"/>
                  </a:cubicBezTo>
                  <a:close/>
                </a:path>
              </a:pathLst>
            </a:custGeom>
            <a:solidFill>
              <a:srgbClr val="BCD6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11526869" y="4181852"/>
              <a:ext cx="174949" cy="92676"/>
            </a:xfrm>
            <a:custGeom>
              <a:rect b="b" l="l" r="r" t="t"/>
              <a:pathLst>
                <a:path extrusionOk="0" h="322" w="615">
                  <a:moveTo>
                    <a:pt x="437" y="0"/>
                  </a:moveTo>
                  <a:cubicBezTo>
                    <a:pt x="396" y="8"/>
                    <a:pt x="359" y="23"/>
                    <a:pt x="325" y="44"/>
                  </a:cubicBezTo>
                  <a:cubicBezTo>
                    <a:pt x="324" y="29"/>
                    <a:pt x="322" y="14"/>
                    <a:pt x="319" y="0"/>
                  </a:cubicBezTo>
                  <a:cubicBezTo>
                    <a:pt x="258" y="58"/>
                    <a:pt x="182" y="112"/>
                    <a:pt x="129" y="148"/>
                  </a:cubicBezTo>
                  <a:cubicBezTo>
                    <a:pt x="0" y="235"/>
                    <a:pt x="138" y="322"/>
                    <a:pt x="376" y="244"/>
                  </a:cubicBezTo>
                  <a:cubicBezTo>
                    <a:pt x="615" y="166"/>
                    <a:pt x="496" y="240"/>
                    <a:pt x="445" y="102"/>
                  </a:cubicBezTo>
                  <a:cubicBezTo>
                    <a:pt x="430" y="61"/>
                    <a:pt x="430" y="28"/>
                    <a:pt x="437" y="0"/>
                  </a:cubicBezTo>
                  <a:close/>
                </a:path>
              </a:pathLst>
            </a:custGeom>
            <a:solidFill>
              <a:srgbClr val="BCD6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406769" y="4183284"/>
              <a:ext cx="131448" cy="171021"/>
            </a:xfrm>
            <a:custGeom>
              <a:rect b="b" l="l" r="r" t="t"/>
              <a:pathLst>
                <a:path extrusionOk="0" h="595" w="462">
                  <a:moveTo>
                    <a:pt x="230" y="0"/>
                  </a:moveTo>
                  <a:cubicBezTo>
                    <a:pt x="226" y="18"/>
                    <a:pt x="224" y="37"/>
                    <a:pt x="224" y="56"/>
                  </a:cubicBezTo>
                  <a:cubicBezTo>
                    <a:pt x="224" y="89"/>
                    <a:pt x="231" y="122"/>
                    <a:pt x="243" y="152"/>
                  </a:cubicBezTo>
                  <a:cubicBezTo>
                    <a:pt x="132" y="170"/>
                    <a:pt x="47" y="267"/>
                    <a:pt x="47" y="383"/>
                  </a:cubicBezTo>
                  <a:lnTo>
                    <a:pt x="47" y="386"/>
                  </a:lnTo>
                  <a:cubicBezTo>
                    <a:pt x="34" y="384"/>
                    <a:pt x="20" y="383"/>
                    <a:pt x="5" y="383"/>
                  </a:cubicBezTo>
                  <a:lnTo>
                    <a:pt x="0" y="383"/>
                  </a:lnTo>
                  <a:cubicBezTo>
                    <a:pt x="20" y="467"/>
                    <a:pt x="14" y="595"/>
                    <a:pt x="187" y="529"/>
                  </a:cubicBezTo>
                  <a:cubicBezTo>
                    <a:pt x="462" y="423"/>
                    <a:pt x="306" y="529"/>
                    <a:pt x="182" y="377"/>
                  </a:cubicBezTo>
                  <a:cubicBezTo>
                    <a:pt x="59" y="226"/>
                    <a:pt x="417" y="221"/>
                    <a:pt x="320" y="166"/>
                  </a:cubicBezTo>
                  <a:cubicBezTo>
                    <a:pt x="275" y="140"/>
                    <a:pt x="247" y="69"/>
                    <a:pt x="230" y="0"/>
                  </a:cubicBezTo>
                  <a:close/>
                </a:path>
              </a:pathLst>
            </a:custGeom>
            <a:solidFill>
              <a:srgbClr val="BCD6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1169406" y="4541091"/>
              <a:ext cx="774032" cy="123249"/>
            </a:xfrm>
            <a:custGeom>
              <a:rect b="b" l="l" r="r" t="t"/>
              <a:pathLst>
                <a:path extrusionOk="0" h="428" w="2715">
                  <a:moveTo>
                    <a:pt x="2715" y="150"/>
                  </a:moveTo>
                  <a:cubicBezTo>
                    <a:pt x="2549" y="206"/>
                    <a:pt x="2388" y="373"/>
                    <a:pt x="2271" y="236"/>
                  </a:cubicBezTo>
                  <a:cubicBezTo>
                    <a:pt x="2153" y="98"/>
                    <a:pt x="2165" y="60"/>
                    <a:pt x="2041" y="149"/>
                  </a:cubicBezTo>
                  <a:cubicBezTo>
                    <a:pt x="1916" y="239"/>
                    <a:pt x="1882" y="428"/>
                    <a:pt x="1781" y="259"/>
                  </a:cubicBezTo>
                  <a:cubicBezTo>
                    <a:pt x="1681" y="90"/>
                    <a:pt x="1642" y="116"/>
                    <a:pt x="1532" y="173"/>
                  </a:cubicBezTo>
                  <a:cubicBezTo>
                    <a:pt x="1422" y="229"/>
                    <a:pt x="1162" y="259"/>
                    <a:pt x="1225" y="176"/>
                  </a:cubicBezTo>
                  <a:cubicBezTo>
                    <a:pt x="1287" y="93"/>
                    <a:pt x="1172" y="216"/>
                    <a:pt x="1043" y="169"/>
                  </a:cubicBezTo>
                  <a:cubicBezTo>
                    <a:pt x="913" y="123"/>
                    <a:pt x="735" y="246"/>
                    <a:pt x="793" y="123"/>
                  </a:cubicBezTo>
                  <a:cubicBezTo>
                    <a:pt x="851" y="0"/>
                    <a:pt x="779" y="23"/>
                    <a:pt x="663" y="90"/>
                  </a:cubicBezTo>
                  <a:cubicBezTo>
                    <a:pt x="548" y="156"/>
                    <a:pt x="505" y="249"/>
                    <a:pt x="438" y="173"/>
                  </a:cubicBezTo>
                  <a:cubicBezTo>
                    <a:pt x="396" y="125"/>
                    <a:pt x="317" y="52"/>
                    <a:pt x="245" y="26"/>
                  </a:cubicBezTo>
                  <a:lnTo>
                    <a:pt x="142" y="95"/>
                  </a:lnTo>
                  <a:cubicBezTo>
                    <a:pt x="0" y="191"/>
                    <a:pt x="282" y="320"/>
                    <a:pt x="388" y="323"/>
                  </a:cubicBezTo>
                  <a:lnTo>
                    <a:pt x="2342" y="372"/>
                  </a:lnTo>
                  <a:lnTo>
                    <a:pt x="2342" y="372"/>
                  </a:lnTo>
                  <a:cubicBezTo>
                    <a:pt x="2357" y="373"/>
                    <a:pt x="2372" y="374"/>
                    <a:pt x="2388" y="374"/>
                  </a:cubicBezTo>
                  <a:cubicBezTo>
                    <a:pt x="2668" y="374"/>
                    <a:pt x="2673" y="271"/>
                    <a:pt x="2715" y="150"/>
                  </a:cubicBezTo>
                  <a:close/>
                </a:path>
              </a:pathLst>
            </a:custGeom>
            <a:solidFill>
              <a:srgbClr val="5487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11492407" y="4805266"/>
              <a:ext cx="76599" cy="331532"/>
            </a:xfrm>
            <a:prstGeom prst="rect">
              <a:avLst/>
            </a:prstGeom>
            <a:solidFill>
              <a:srgbClr val="9A643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1106574" y="3824045"/>
              <a:ext cx="844011" cy="1095871"/>
            </a:xfrm>
            <a:custGeom>
              <a:rect b="b" l="l" r="r" t="t"/>
              <a:pathLst>
                <a:path extrusionOk="0" h="3804" w="2960">
                  <a:moveTo>
                    <a:pt x="1174" y="157"/>
                  </a:moveTo>
                  <a:cubicBezTo>
                    <a:pt x="1180" y="157"/>
                    <a:pt x="1185" y="157"/>
                    <a:pt x="1191" y="158"/>
                  </a:cubicBezTo>
                  <a:cubicBezTo>
                    <a:pt x="1290" y="60"/>
                    <a:pt x="1424" y="0"/>
                    <a:pt x="1570" y="0"/>
                  </a:cubicBezTo>
                  <a:cubicBezTo>
                    <a:pt x="1877" y="0"/>
                    <a:pt x="2126" y="261"/>
                    <a:pt x="2126" y="584"/>
                  </a:cubicBezTo>
                  <a:cubicBezTo>
                    <a:pt x="2126" y="613"/>
                    <a:pt x="2124" y="640"/>
                    <a:pt x="2120" y="668"/>
                  </a:cubicBezTo>
                  <a:cubicBezTo>
                    <a:pt x="2361" y="761"/>
                    <a:pt x="2529" y="953"/>
                    <a:pt x="2536" y="1176"/>
                  </a:cubicBezTo>
                  <a:cubicBezTo>
                    <a:pt x="2749" y="1302"/>
                    <a:pt x="2890" y="1526"/>
                    <a:pt x="2890" y="1781"/>
                  </a:cubicBezTo>
                  <a:cubicBezTo>
                    <a:pt x="2890" y="1925"/>
                    <a:pt x="2845" y="2058"/>
                    <a:pt x="2769" y="2170"/>
                  </a:cubicBezTo>
                  <a:cubicBezTo>
                    <a:pt x="2888" y="2297"/>
                    <a:pt x="2960" y="2463"/>
                    <a:pt x="2960" y="2646"/>
                  </a:cubicBezTo>
                  <a:cubicBezTo>
                    <a:pt x="2960" y="2806"/>
                    <a:pt x="2905" y="2953"/>
                    <a:pt x="2811" y="3072"/>
                  </a:cubicBezTo>
                  <a:cubicBezTo>
                    <a:pt x="2827" y="3120"/>
                    <a:pt x="2835" y="3169"/>
                    <a:pt x="2835" y="3220"/>
                  </a:cubicBezTo>
                  <a:cubicBezTo>
                    <a:pt x="2835" y="3542"/>
                    <a:pt x="2499" y="3804"/>
                    <a:pt x="2084" y="3804"/>
                  </a:cubicBezTo>
                  <a:cubicBezTo>
                    <a:pt x="1793" y="3804"/>
                    <a:pt x="1541" y="3676"/>
                    <a:pt x="1416" y="3488"/>
                  </a:cubicBezTo>
                  <a:cubicBezTo>
                    <a:pt x="1278" y="3657"/>
                    <a:pt x="1063" y="3765"/>
                    <a:pt x="822" y="3765"/>
                  </a:cubicBezTo>
                  <a:cubicBezTo>
                    <a:pt x="406" y="3765"/>
                    <a:pt x="70" y="3445"/>
                    <a:pt x="70" y="3051"/>
                  </a:cubicBezTo>
                  <a:cubicBezTo>
                    <a:pt x="70" y="2878"/>
                    <a:pt x="135" y="2719"/>
                    <a:pt x="243" y="2595"/>
                  </a:cubicBezTo>
                  <a:cubicBezTo>
                    <a:pt x="94" y="2465"/>
                    <a:pt x="0" y="2278"/>
                    <a:pt x="0" y="2070"/>
                  </a:cubicBezTo>
                  <a:cubicBezTo>
                    <a:pt x="0" y="1810"/>
                    <a:pt x="145" y="1584"/>
                    <a:pt x="363" y="1459"/>
                  </a:cubicBezTo>
                  <a:cubicBezTo>
                    <a:pt x="355" y="1417"/>
                    <a:pt x="350" y="1374"/>
                    <a:pt x="350" y="1330"/>
                  </a:cubicBezTo>
                  <a:cubicBezTo>
                    <a:pt x="350" y="1033"/>
                    <a:pt x="541" y="778"/>
                    <a:pt x="813" y="671"/>
                  </a:cubicBezTo>
                  <a:cubicBezTo>
                    <a:pt x="802" y="634"/>
                    <a:pt x="796" y="595"/>
                    <a:pt x="796" y="555"/>
                  </a:cubicBezTo>
                  <a:cubicBezTo>
                    <a:pt x="796" y="335"/>
                    <a:pt x="966" y="157"/>
                    <a:pt x="1174" y="157"/>
                  </a:cubicBezTo>
                  <a:close/>
                </a:path>
              </a:pathLst>
            </a:custGeom>
            <a:solidFill>
              <a:srgbClr val="74A5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11517940" y="3824045"/>
              <a:ext cx="432644" cy="1081540"/>
            </a:xfrm>
            <a:custGeom>
              <a:rect b="b" l="l" r="r" t="t"/>
              <a:pathLst>
                <a:path extrusionOk="0" h="3754" w="1517">
                  <a:moveTo>
                    <a:pt x="0" y="15"/>
                  </a:moveTo>
                  <a:cubicBezTo>
                    <a:pt x="220" y="62"/>
                    <a:pt x="540" y="203"/>
                    <a:pt x="556" y="628"/>
                  </a:cubicBezTo>
                  <a:cubicBezTo>
                    <a:pt x="579" y="1280"/>
                    <a:pt x="85" y="754"/>
                    <a:pt x="93" y="911"/>
                  </a:cubicBezTo>
                  <a:cubicBezTo>
                    <a:pt x="101" y="1068"/>
                    <a:pt x="1176" y="1178"/>
                    <a:pt x="972" y="1327"/>
                  </a:cubicBezTo>
                  <a:cubicBezTo>
                    <a:pt x="768" y="1476"/>
                    <a:pt x="736" y="1405"/>
                    <a:pt x="681" y="1460"/>
                  </a:cubicBezTo>
                  <a:cubicBezTo>
                    <a:pt x="627" y="1515"/>
                    <a:pt x="1294" y="1774"/>
                    <a:pt x="1035" y="1869"/>
                  </a:cubicBezTo>
                  <a:cubicBezTo>
                    <a:pt x="776" y="1963"/>
                    <a:pt x="297" y="1806"/>
                    <a:pt x="250" y="1963"/>
                  </a:cubicBezTo>
                  <a:cubicBezTo>
                    <a:pt x="203" y="2120"/>
                    <a:pt x="1270" y="2128"/>
                    <a:pt x="1066" y="2402"/>
                  </a:cubicBezTo>
                  <a:cubicBezTo>
                    <a:pt x="862" y="2677"/>
                    <a:pt x="988" y="2913"/>
                    <a:pt x="988" y="2913"/>
                  </a:cubicBezTo>
                  <a:cubicBezTo>
                    <a:pt x="988" y="2913"/>
                    <a:pt x="187" y="2681"/>
                    <a:pt x="203" y="2920"/>
                  </a:cubicBezTo>
                  <a:cubicBezTo>
                    <a:pt x="216" y="3136"/>
                    <a:pt x="1095" y="2683"/>
                    <a:pt x="944" y="3754"/>
                  </a:cubicBezTo>
                  <a:cubicBezTo>
                    <a:pt x="1208" y="3664"/>
                    <a:pt x="1392" y="3459"/>
                    <a:pt x="1392" y="3220"/>
                  </a:cubicBezTo>
                  <a:cubicBezTo>
                    <a:pt x="1392" y="3169"/>
                    <a:pt x="1384" y="3120"/>
                    <a:pt x="1368" y="3072"/>
                  </a:cubicBezTo>
                  <a:cubicBezTo>
                    <a:pt x="1462" y="2953"/>
                    <a:pt x="1517" y="2806"/>
                    <a:pt x="1517" y="2646"/>
                  </a:cubicBezTo>
                  <a:cubicBezTo>
                    <a:pt x="1517" y="2463"/>
                    <a:pt x="1445" y="2297"/>
                    <a:pt x="1326" y="2170"/>
                  </a:cubicBezTo>
                  <a:cubicBezTo>
                    <a:pt x="1402" y="2058"/>
                    <a:pt x="1447" y="1925"/>
                    <a:pt x="1447" y="1781"/>
                  </a:cubicBezTo>
                  <a:cubicBezTo>
                    <a:pt x="1447" y="1526"/>
                    <a:pt x="1306" y="1302"/>
                    <a:pt x="1093" y="1176"/>
                  </a:cubicBezTo>
                  <a:cubicBezTo>
                    <a:pt x="1086" y="953"/>
                    <a:pt x="918" y="761"/>
                    <a:pt x="677" y="668"/>
                  </a:cubicBezTo>
                  <a:cubicBezTo>
                    <a:pt x="681" y="640"/>
                    <a:pt x="683" y="613"/>
                    <a:pt x="683" y="584"/>
                  </a:cubicBezTo>
                  <a:cubicBezTo>
                    <a:pt x="683" y="261"/>
                    <a:pt x="434" y="0"/>
                    <a:pt x="127" y="0"/>
                  </a:cubicBezTo>
                  <a:cubicBezTo>
                    <a:pt x="84" y="0"/>
                    <a:pt x="41" y="5"/>
                    <a:pt x="0" y="15"/>
                  </a:cubicBezTo>
                  <a:close/>
                </a:path>
              </a:pathLst>
            </a:custGeom>
            <a:solidFill>
              <a:srgbClr val="6387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11222418" y="3905734"/>
              <a:ext cx="247293" cy="225480"/>
            </a:xfrm>
            <a:custGeom>
              <a:rect b="b" l="l" r="r" t="t"/>
              <a:pathLst>
                <a:path extrusionOk="0" h="782" w="868">
                  <a:moveTo>
                    <a:pt x="493" y="0"/>
                  </a:moveTo>
                  <a:cubicBezTo>
                    <a:pt x="423" y="502"/>
                    <a:pt x="518" y="441"/>
                    <a:pt x="829" y="684"/>
                  </a:cubicBezTo>
                  <a:cubicBezTo>
                    <a:pt x="868" y="782"/>
                    <a:pt x="511" y="356"/>
                    <a:pt x="0" y="777"/>
                  </a:cubicBezTo>
                  <a:cubicBezTo>
                    <a:pt x="75" y="601"/>
                    <a:pt x="222" y="461"/>
                    <a:pt x="407" y="388"/>
                  </a:cubicBezTo>
                  <a:cubicBezTo>
                    <a:pt x="396" y="351"/>
                    <a:pt x="390" y="312"/>
                    <a:pt x="390" y="272"/>
                  </a:cubicBezTo>
                  <a:cubicBezTo>
                    <a:pt x="390" y="167"/>
                    <a:pt x="429" y="71"/>
                    <a:pt x="493" y="0"/>
                  </a:cubicBezTo>
                  <a:close/>
                </a:path>
              </a:pathLst>
            </a:custGeom>
            <a:solidFill>
              <a:srgbClr val="91BE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1089551" y="4332808"/>
              <a:ext cx="337604" cy="510196"/>
            </a:xfrm>
            <a:custGeom>
              <a:rect b="b" l="l" r="r" t="t"/>
              <a:pathLst>
                <a:path extrusionOk="0" h="1770" w="1184">
                  <a:moveTo>
                    <a:pt x="131" y="0"/>
                  </a:moveTo>
                  <a:cubicBezTo>
                    <a:pt x="0" y="741"/>
                    <a:pt x="501" y="614"/>
                    <a:pt x="982" y="648"/>
                  </a:cubicBezTo>
                  <a:cubicBezTo>
                    <a:pt x="1184" y="663"/>
                    <a:pt x="86" y="676"/>
                    <a:pt x="330" y="1770"/>
                  </a:cubicBezTo>
                  <a:cubicBezTo>
                    <a:pt x="206" y="1643"/>
                    <a:pt x="130" y="1472"/>
                    <a:pt x="130" y="1285"/>
                  </a:cubicBezTo>
                  <a:cubicBezTo>
                    <a:pt x="130" y="1112"/>
                    <a:pt x="195" y="953"/>
                    <a:pt x="303" y="829"/>
                  </a:cubicBezTo>
                  <a:cubicBezTo>
                    <a:pt x="154" y="699"/>
                    <a:pt x="60" y="512"/>
                    <a:pt x="60" y="304"/>
                  </a:cubicBezTo>
                  <a:cubicBezTo>
                    <a:pt x="60" y="195"/>
                    <a:pt x="85" y="92"/>
                    <a:pt x="131" y="0"/>
                  </a:cubicBezTo>
                  <a:close/>
                </a:path>
              </a:pathLst>
            </a:custGeom>
            <a:solidFill>
              <a:srgbClr val="6387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1264974" y="4135036"/>
              <a:ext cx="277081" cy="259398"/>
            </a:xfrm>
            <a:custGeom>
              <a:rect b="b" l="l" r="r" t="t"/>
              <a:pathLst>
                <a:path extrusionOk="0" h="900" w="972">
                  <a:moveTo>
                    <a:pt x="533" y="483"/>
                  </a:moveTo>
                  <a:cubicBezTo>
                    <a:pt x="446" y="501"/>
                    <a:pt x="187" y="670"/>
                    <a:pt x="187" y="870"/>
                  </a:cubicBezTo>
                  <a:cubicBezTo>
                    <a:pt x="187" y="900"/>
                    <a:pt x="0" y="790"/>
                    <a:pt x="467" y="376"/>
                  </a:cubicBezTo>
                  <a:cubicBezTo>
                    <a:pt x="586" y="270"/>
                    <a:pt x="686" y="0"/>
                    <a:pt x="836" y="94"/>
                  </a:cubicBezTo>
                  <a:cubicBezTo>
                    <a:pt x="972" y="179"/>
                    <a:pt x="476" y="312"/>
                    <a:pt x="476" y="446"/>
                  </a:cubicBezTo>
                  <a:cubicBezTo>
                    <a:pt x="476" y="450"/>
                    <a:pt x="620" y="465"/>
                    <a:pt x="533" y="483"/>
                  </a:cubicBezTo>
                  <a:close/>
                </a:path>
              </a:pathLst>
            </a:custGeom>
            <a:solidFill>
              <a:srgbClr val="91BE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781780" y="6133168"/>
              <a:ext cx="728166" cy="170543"/>
            </a:xfrm>
            <a:custGeom>
              <a:rect b="b" l="l" r="r" t="t"/>
              <a:pathLst>
                <a:path extrusionOk="0" h="592" w="2555">
                  <a:moveTo>
                    <a:pt x="2555" y="328"/>
                  </a:moveTo>
                  <a:cubicBezTo>
                    <a:pt x="2396" y="406"/>
                    <a:pt x="2208" y="458"/>
                    <a:pt x="2130" y="326"/>
                  </a:cubicBezTo>
                  <a:cubicBezTo>
                    <a:pt x="1983" y="79"/>
                    <a:pt x="2029" y="83"/>
                    <a:pt x="1910" y="207"/>
                  </a:cubicBezTo>
                  <a:cubicBezTo>
                    <a:pt x="1791" y="331"/>
                    <a:pt x="1759" y="592"/>
                    <a:pt x="1662" y="358"/>
                  </a:cubicBezTo>
                  <a:cubicBezTo>
                    <a:pt x="1566" y="124"/>
                    <a:pt x="1529" y="161"/>
                    <a:pt x="1424" y="239"/>
                  </a:cubicBezTo>
                  <a:cubicBezTo>
                    <a:pt x="1318" y="317"/>
                    <a:pt x="1070" y="358"/>
                    <a:pt x="1130" y="244"/>
                  </a:cubicBezTo>
                  <a:cubicBezTo>
                    <a:pt x="1190" y="129"/>
                    <a:pt x="1079" y="299"/>
                    <a:pt x="955" y="235"/>
                  </a:cubicBezTo>
                  <a:cubicBezTo>
                    <a:pt x="832" y="170"/>
                    <a:pt x="662" y="340"/>
                    <a:pt x="717" y="170"/>
                  </a:cubicBezTo>
                  <a:cubicBezTo>
                    <a:pt x="772" y="0"/>
                    <a:pt x="703" y="33"/>
                    <a:pt x="593" y="124"/>
                  </a:cubicBezTo>
                  <a:cubicBezTo>
                    <a:pt x="483" y="216"/>
                    <a:pt x="442" y="345"/>
                    <a:pt x="377" y="239"/>
                  </a:cubicBezTo>
                  <a:cubicBezTo>
                    <a:pt x="337" y="173"/>
                    <a:pt x="262" y="72"/>
                    <a:pt x="192" y="37"/>
                  </a:cubicBezTo>
                  <a:lnTo>
                    <a:pt x="109" y="172"/>
                  </a:lnTo>
                  <a:cubicBezTo>
                    <a:pt x="0" y="348"/>
                    <a:pt x="330" y="447"/>
                    <a:pt x="330" y="447"/>
                  </a:cubicBezTo>
                  <a:lnTo>
                    <a:pt x="2198" y="515"/>
                  </a:lnTo>
                  <a:lnTo>
                    <a:pt x="2198" y="515"/>
                  </a:lnTo>
                  <a:cubicBezTo>
                    <a:pt x="2212" y="516"/>
                    <a:pt x="2227" y="517"/>
                    <a:pt x="2242" y="517"/>
                  </a:cubicBezTo>
                  <a:cubicBezTo>
                    <a:pt x="2302" y="517"/>
                    <a:pt x="2359" y="502"/>
                    <a:pt x="2409" y="475"/>
                  </a:cubicBezTo>
                  <a:lnTo>
                    <a:pt x="2495" y="410"/>
                  </a:lnTo>
                  <a:cubicBezTo>
                    <a:pt x="2519" y="386"/>
                    <a:pt x="2539" y="358"/>
                    <a:pt x="2555" y="328"/>
                  </a:cubicBezTo>
                  <a:close/>
                </a:path>
              </a:pathLst>
            </a:custGeom>
            <a:solidFill>
              <a:srgbClr val="72A5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1319732" y="382804"/>
            <a:ext cx="3945634" cy="1747926"/>
            <a:chOff x="7941661" y="462052"/>
            <a:chExt cx="3868778" cy="1713878"/>
          </a:xfrm>
        </p:grpSpPr>
        <p:sp>
          <p:nvSpPr>
            <p:cNvPr id="182" name="Google Shape;182;p15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5"/>
          <p:cNvSpPr/>
          <p:nvPr/>
        </p:nvSpPr>
        <p:spPr>
          <a:xfrm>
            <a:off x="0" y="0"/>
            <a:ext cx="4963500" cy="3786000"/>
          </a:xfrm>
          <a:prstGeom prst="rect">
            <a:avLst/>
          </a:prstGeom>
          <a:solidFill>
            <a:srgbClr val="63E2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" y="2216192"/>
            <a:ext cx="4947866" cy="465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824" y="2748056"/>
            <a:ext cx="4378926" cy="1364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/>
          <p:nvPr/>
        </p:nvSpPr>
        <p:spPr>
          <a:xfrm>
            <a:off x="1202962" y="4533078"/>
            <a:ext cx="722485" cy="87702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5566" y="4303250"/>
            <a:ext cx="374450" cy="22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8341" y="4359299"/>
            <a:ext cx="374450" cy="22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0015" y="4357160"/>
            <a:ext cx="374450" cy="22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564196" y="4112581"/>
            <a:ext cx="1517773" cy="104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992232" y="3520336"/>
            <a:ext cx="543384" cy="48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4204" y="4365007"/>
            <a:ext cx="374450" cy="22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4747825" y="5074571"/>
            <a:ext cx="3963618" cy="181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/>
          <p:nvPr/>
        </p:nvSpPr>
        <p:spPr>
          <a:xfrm>
            <a:off x="4758798" y="-1"/>
            <a:ext cx="3952645" cy="497278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39816" y="2256545"/>
            <a:ext cx="3973315" cy="298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31840" y="3888375"/>
            <a:ext cx="2657570" cy="204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5"/>
          <p:cNvGrpSpPr/>
          <p:nvPr/>
        </p:nvGrpSpPr>
        <p:grpSpPr>
          <a:xfrm>
            <a:off x="913003" y="123603"/>
            <a:ext cx="10873167" cy="2283544"/>
            <a:chOff x="1243067" y="237769"/>
            <a:chExt cx="10873167" cy="2283544"/>
          </a:xfrm>
        </p:grpSpPr>
        <p:sp>
          <p:nvSpPr>
            <p:cNvPr id="199" name="Google Shape;199;p15"/>
            <p:cNvSpPr/>
            <p:nvPr/>
          </p:nvSpPr>
          <p:spPr>
            <a:xfrm>
              <a:off x="1243067" y="401661"/>
              <a:ext cx="1003778" cy="500763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049499" y="1648824"/>
              <a:ext cx="1003964" cy="500762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 flipH="1">
              <a:off x="5485243" y="810870"/>
              <a:ext cx="1218729" cy="60848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 flipH="1">
              <a:off x="7200674" y="2298983"/>
              <a:ext cx="445306" cy="222330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9376716" y="1850488"/>
              <a:ext cx="1003779" cy="505928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1112270" y="237769"/>
              <a:ext cx="1003964" cy="505928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5"/>
          <p:cNvGrpSpPr/>
          <p:nvPr/>
        </p:nvGrpSpPr>
        <p:grpSpPr>
          <a:xfrm>
            <a:off x="912854" y="121616"/>
            <a:ext cx="10873167" cy="2283544"/>
            <a:chOff x="1243067" y="237769"/>
            <a:chExt cx="10873167" cy="2283544"/>
          </a:xfrm>
        </p:grpSpPr>
        <p:sp>
          <p:nvSpPr>
            <p:cNvPr id="206" name="Google Shape;206;p15"/>
            <p:cNvSpPr/>
            <p:nvPr/>
          </p:nvSpPr>
          <p:spPr>
            <a:xfrm>
              <a:off x="1243067" y="401661"/>
              <a:ext cx="1003778" cy="500763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049499" y="1648824"/>
              <a:ext cx="1003964" cy="500762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 flipH="1">
              <a:off x="5485243" y="810870"/>
              <a:ext cx="1218729" cy="60848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 flipH="1">
              <a:off x="7200674" y="2298983"/>
              <a:ext cx="445306" cy="222330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9376716" y="1850488"/>
              <a:ext cx="1003779" cy="505928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1112270" y="237769"/>
              <a:ext cx="1003964" cy="505928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359072" y="2251965"/>
            <a:ext cx="575452" cy="1860619"/>
            <a:chOff x="23083838" y="11796713"/>
            <a:chExt cx="1663700" cy="3629025"/>
          </a:xfrm>
        </p:grpSpPr>
        <p:sp>
          <p:nvSpPr>
            <p:cNvPr id="213" name="Google Shape;213;p15"/>
            <p:cNvSpPr/>
            <p:nvPr/>
          </p:nvSpPr>
          <p:spPr>
            <a:xfrm>
              <a:off x="23083838" y="11796713"/>
              <a:ext cx="762000" cy="3629025"/>
            </a:xfrm>
            <a:custGeom>
              <a:rect b="b" l="l" r="r" t="t"/>
              <a:pathLst>
                <a:path extrusionOk="0" h="3794" w="797">
                  <a:moveTo>
                    <a:pt x="151" y="3705"/>
                  </a:moveTo>
                  <a:cubicBezTo>
                    <a:pt x="325" y="2719"/>
                    <a:pt x="498" y="1732"/>
                    <a:pt x="672" y="746"/>
                  </a:cubicBezTo>
                  <a:cubicBezTo>
                    <a:pt x="708" y="540"/>
                    <a:pt x="745" y="333"/>
                    <a:pt x="781" y="127"/>
                  </a:cubicBezTo>
                  <a:cubicBezTo>
                    <a:pt x="797" y="38"/>
                    <a:pt x="661" y="0"/>
                    <a:pt x="645" y="89"/>
                  </a:cubicBezTo>
                  <a:cubicBezTo>
                    <a:pt x="472" y="1075"/>
                    <a:pt x="298" y="2062"/>
                    <a:pt x="125" y="3048"/>
                  </a:cubicBezTo>
                  <a:cubicBezTo>
                    <a:pt x="88" y="3255"/>
                    <a:pt x="52" y="3461"/>
                    <a:pt x="15" y="3668"/>
                  </a:cubicBezTo>
                  <a:cubicBezTo>
                    <a:pt x="0" y="3756"/>
                    <a:pt x="135" y="3794"/>
                    <a:pt x="151" y="3705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23987125" y="11796713"/>
              <a:ext cx="760413" cy="3629025"/>
            </a:xfrm>
            <a:custGeom>
              <a:rect b="b" l="l" r="r" t="t"/>
              <a:pathLst>
                <a:path extrusionOk="0" h="3794" w="796">
                  <a:moveTo>
                    <a:pt x="15" y="127"/>
                  </a:moveTo>
                  <a:cubicBezTo>
                    <a:pt x="189" y="1113"/>
                    <a:pt x="363" y="2099"/>
                    <a:pt x="536" y="3086"/>
                  </a:cubicBezTo>
                  <a:cubicBezTo>
                    <a:pt x="572" y="3292"/>
                    <a:pt x="609" y="3498"/>
                    <a:pt x="645" y="3705"/>
                  </a:cubicBezTo>
                  <a:cubicBezTo>
                    <a:pt x="661" y="3794"/>
                    <a:pt x="796" y="3756"/>
                    <a:pt x="781" y="3668"/>
                  </a:cubicBezTo>
                  <a:cubicBezTo>
                    <a:pt x="607" y="2681"/>
                    <a:pt x="434" y="1695"/>
                    <a:pt x="260" y="709"/>
                  </a:cubicBezTo>
                  <a:cubicBezTo>
                    <a:pt x="224" y="502"/>
                    <a:pt x="187" y="296"/>
                    <a:pt x="151" y="89"/>
                  </a:cubicBezTo>
                  <a:cubicBezTo>
                    <a:pt x="135" y="0"/>
                    <a:pt x="0" y="38"/>
                    <a:pt x="15" y="12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23163213" y="13658850"/>
              <a:ext cx="1504950" cy="1246188"/>
            </a:xfrm>
            <a:custGeom>
              <a:rect b="b" l="l" r="r" t="t"/>
              <a:pathLst>
                <a:path extrusionOk="0" h="1304" w="1574">
                  <a:moveTo>
                    <a:pt x="97" y="1304"/>
                  </a:moveTo>
                  <a:cubicBezTo>
                    <a:pt x="97" y="1304"/>
                    <a:pt x="1018" y="1304"/>
                    <a:pt x="1480" y="1304"/>
                  </a:cubicBezTo>
                  <a:cubicBezTo>
                    <a:pt x="1541" y="1304"/>
                    <a:pt x="1574" y="1224"/>
                    <a:pt x="1530" y="1181"/>
                  </a:cubicBezTo>
                  <a:cubicBezTo>
                    <a:pt x="1135" y="792"/>
                    <a:pt x="740" y="404"/>
                    <a:pt x="345" y="16"/>
                  </a:cubicBezTo>
                  <a:cubicBezTo>
                    <a:pt x="329" y="56"/>
                    <a:pt x="312" y="97"/>
                    <a:pt x="295" y="136"/>
                  </a:cubicBezTo>
                  <a:cubicBezTo>
                    <a:pt x="623" y="136"/>
                    <a:pt x="954" y="136"/>
                    <a:pt x="1265" y="136"/>
                  </a:cubicBezTo>
                  <a:cubicBezTo>
                    <a:pt x="1362" y="136"/>
                    <a:pt x="1362" y="0"/>
                    <a:pt x="1265" y="0"/>
                  </a:cubicBezTo>
                  <a:cubicBezTo>
                    <a:pt x="954" y="0"/>
                    <a:pt x="623" y="0"/>
                    <a:pt x="295" y="0"/>
                  </a:cubicBezTo>
                  <a:cubicBezTo>
                    <a:pt x="234" y="0"/>
                    <a:pt x="202" y="73"/>
                    <a:pt x="246" y="116"/>
                  </a:cubicBezTo>
                  <a:cubicBezTo>
                    <a:pt x="641" y="504"/>
                    <a:pt x="1036" y="896"/>
                    <a:pt x="1430" y="1285"/>
                  </a:cubicBezTo>
                  <a:cubicBezTo>
                    <a:pt x="1447" y="1245"/>
                    <a:pt x="1464" y="1207"/>
                    <a:pt x="1480" y="1168"/>
                  </a:cubicBezTo>
                  <a:cubicBezTo>
                    <a:pt x="1018" y="1168"/>
                    <a:pt x="564" y="1168"/>
                    <a:pt x="97" y="1168"/>
                  </a:cubicBezTo>
                  <a:cubicBezTo>
                    <a:pt x="0" y="1168"/>
                    <a:pt x="0" y="1304"/>
                    <a:pt x="97" y="1304"/>
                  </a:cubicBezTo>
                  <a:cubicBezTo>
                    <a:pt x="97" y="1304"/>
                    <a:pt x="0" y="1304"/>
                    <a:pt x="97" y="130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23534688" y="12726988"/>
              <a:ext cx="763588" cy="149225"/>
            </a:xfrm>
            <a:custGeom>
              <a:rect b="b" l="l" r="r" t="t"/>
              <a:pathLst>
                <a:path extrusionOk="0" h="156" w="798">
                  <a:moveTo>
                    <a:pt x="78" y="156"/>
                  </a:moveTo>
                  <a:cubicBezTo>
                    <a:pt x="78" y="156"/>
                    <a:pt x="506" y="156"/>
                    <a:pt x="720" y="156"/>
                  </a:cubicBezTo>
                  <a:cubicBezTo>
                    <a:pt x="798" y="156"/>
                    <a:pt x="798" y="0"/>
                    <a:pt x="720" y="0"/>
                  </a:cubicBezTo>
                  <a:cubicBezTo>
                    <a:pt x="506" y="0"/>
                    <a:pt x="292" y="0"/>
                    <a:pt x="78" y="0"/>
                  </a:cubicBezTo>
                  <a:cubicBezTo>
                    <a:pt x="0" y="0"/>
                    <a:pt x="0" y="156"/>
                    <a:pt x="78" y="156"/>
                  </a:cubicBezTo>
                  <a:cubicBezTo>
                    <a:pt x="78" y="156"/>
                    <a:pt x="0" y="156"/>
                    <a:pt x="78" y="156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23504525" y="12809538"/>
              <a:ext cx="957263" cy="989013"/>
            </a:xfrm>
            <a:custGeom>
              <a:rect b="b" l="l" r="r" t="t"/>
              <a:pathLst>
                <a:path extrusionOk="0" h="1033" w="1001">
                  <a:moveTo>
                    <a:pt x="938" y="868"/>
                  </a:moveTo>
                  <a:cubicBezTo>
                    <a:pt x="680" y="601"/>
                    <a:pt x="421" y="333"/>
                    <a:pt x="162" y="65"/>
                  </a:cubicBezTo>
                  <a:cubicBezTo>
                    <a:pt x="99" y="0"/>
                    <a:pt x="0" y="100"/>
                    <a:pt x="63" y="165"/>
                  </a:cubicBezTo>
                  <a:cubicBezTo>
                    <a:pt x="322" y="432"/>
                    <a:pt x="580" y="700"/>
                    <a:pt x="839" y="968"/>
                  </a:cubicBezTo>
                  <a:cubicBezTo>
                    <a:pt x="902" y="1033"/>
                    <a:pt x="1001" y="934"/>
                    <a:pt x="938" y="868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3617238" y="12128500"/>
              <a:ext cx="693738" cy="754063"/>
            </a:xfrm>
            <a:custGeom>
              <a:rect b="b" l="l" r="r" t="t"/>
              <a:pathLst>
                <a:path extrusionOk="0" h="788" w="725">
                  <a:moveTo>
                    <a:pt x="664" y="622"/>
                  </a:moveTo>
                  <a:cubicBezTo>
                    <a:pt x="496" y="437"/>
                    <a:pt x="328" y="252"/>
                    <a:pt x="161" y="68"/>
                  </a:cubicBezTo>
                  <a:cubicBezTo>
                    <a:pt x="99" y="0"/>
                    <a:pt x="0" y="100"/>
                    <a:pt x="61" y="167"/>
                  </a:cubicBezTo>
                  <a:cubicBezTo>
                    <a:pt x="229" y="352"/>
                    <a:pt x="397" y="536"/>
                    <a:pt x="564" y="721"/>
                  </a:cubicBezTo>
                  <a:cubicBezTo>
                    <a:pt x="626" y="788"/>
                    <a:pt x="725" y="689"/>
                    <a:pt x="664" y="62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5"/>
          <p:cNvGrpSpPr/>
          <p:nvPr/>
        </p:nvGrpSpPr>
        <p:grpSpPr>
          <a:xfrm>
            <a:off x="173213" y="1798063"/>
            <a:ext cx="930717" cy="931266"/>
            <a:chOff x="22563138" y="9758363"/>
            <a:chExt cx="2690812" cy="2692400"/>
          </a:xfrm>
        </p:grpSpPr>
        <p:sp>
          <p:nvSpPr>
            <p:cNvPr id="220" name="Google Shape;220;p15"/>
            <p:cNvSpPr/>
            <p:nvPr/>
          </p:nvSpPr>
          <p:spPr>
            <a:xfrm>
              <a:off x="23009225" y="10212388"/>
              <a:ext cx="1728788" cy="1800225"/>
            </a:xfrm>
            <a:custGeom>
              <a:rect b="b" l="l" r="r" t="t"/>
              <a:pathLst>
                <a:path extrusionOk="0" h="1882" w="1807">
                  <a:moveTo>
                    <a:pt x="1665" y="917"/>
                  </a:moveTo>
                  <a:cubicBezTo>
                    <a:pt x="1658" y="1319"/>
                    <a:pt x="1339" y="1637"/>
                    <a:pt x="938" y="1644"/>
                  </a:cubicBezTo>
                  <a:cubicBezTo>
                    <a:pt x="536" y="1651"/>
                    <a:pt x="217" y="1308"/>
                    <a:pt x="211" y="917"/>
                  </a:cubicBezTo>
                  <a:cubicBezTo>
                    <a:pt x="204" y="516"/>
                    <a:pt x="546" y="197"/>
                    <a:pt x="938" y="190"/>
                  </a:cubicBezTo>
                  <a:cubicBezTo>
                    <a:pt x="1339" y="183"/>
                    <a:pt x="1658" y="526"/>
                    <a:pt x="1665" y="917"/>
                  </a:cubicBezTo>
                  <a:cubicBezTo>
                    <a:pt x="1666" y="1008"/>
                    <a:pt x="1807" y="1008"/>
                    <a:pt x="1805" y="917"/>
                  </a:cubicBezTo>
                  <a:cubicBezTo>
                    <a:pt x="1798" y="467"/>
                    <a:pt x="1465" y="108"/>
                    <a:pt x="1021" y="54"/>
                  </a:cubicBezTo>
                  <a:cubicBezTo>
                    <a:pt x="577" y="0"/>
                    <a:pt x="166" y="332"/>
                    <a:pt x="84" y="761"/>
                  </a:cubicBezTo>
                  <a:cubicBezTo>
                    <a:pt x="0" y="1201"/>
                    <a:pt x="282" y="1627"/>
                    <a:pt x="703" y="1753"/>
                  </a:cubicBezTo>
                  <a:cubicBezTo>
                    <a:pt x="1134" y="1882"/>
                    <a:pt x="1581" y="1632"/>
                    <a:pt x="1748" y="1228"/>
                  </a:cubicBezTo>
                  <a:cubicBezTo>
                    <a:pt x="1788" y="1130"/>
                    <a:pt x="1804" y="1022"/>
                    <a:pt x="1805" y="917"/>
                  </a:cubicBezTo>
                  <a:cubicBezTo>
                    <a:pt x="1807" y="826"/>
                    <a:pt x="1666" y="827"/>
                    <a:pt x="1665" y="91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3528338" y="10712450"/>
              <a:ext cx="755650" cy="755650"/>
            </a:xfrm>
            <a:prstGeom prst="ellipse">
              <a:avLst/>
            </a:prstGeom>
            <a:solidFill>
              <a:srgbClr val="5B60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23452138" y="10636250"/>
              <a:ext cx="901700" cy="908050"/>
            </a:xfrm>
            <a:custGeom>
              <a:rect b="b" l="l" r="r" t="t"/>
              <a:pathLst>
                <a:path extrusionOk="0" h="949" w="943">
                  <a:moveTo>
                    <a:pt x="800" y="474"/>
                  </a:moveTo>
                  <a:cubicBezTo>
                    <a:pt x="794" y="656"/>
                    <a:pt x="656" y="793"/>
                    <a:pt x="475" y="799"/>
                  </a:cubicBezTo>
                  <a:cubicBezTo>
                    <a:pt x="293" y="805"/>
                    <a:pt x="155" y="647"/>
                    <a:pt x="150" y="474"/>
                  </a:cubicBezTo>
                  <a:cubicBezTo>
                    <a:pt x="144" y="293"/>
                    <a:pt x="302" y="155"/>
                    <a:pt x="475" y="149"/>
                  </a:cubicBezTo>
                  <a:cubicBezTo>
                    <a:pt x="656" y="143"/>
                    <a:pt x="794" y="302"/>
                    <a:pt x="800" y="474"/>
                  </a:cubicBezTo>
                  <a:cubicBezTo>
                    <a:pt x="803" y="565"/>
                    <a:pt x="943" y="565"/>
                    <a:pt x="940" y="474"/>
                  </a:cubicBezTo>
                  <a:cubicBezTo>
                    <a:pt x="932" y="215"/>
                    <a:pt x="734" y="17"/>
                    <a:pt x="475" y="9"/>
                  </a:cubicBezTo>
                  <a:cubicBezTo>
                    <a:pt x="215" y="0"/>
                    <a:pt x="17" y="228"/>
                    <a:pt x="9" y="474"/>
                  </a:cubicBezTo>
                  <a:cubicBezTo>
                    <a:pt x="0" y="734"/>
                    <a:pt x="228" y="932"/>
                    <a:pt x="475" y="940"/>
                  </a:cubicBezTo>
                  <a:cubicBezTo>
                    <a:pt x="734" y="949"/>
                    <a:pt x="932" y="721"/>
                    <a:pt x="940" y="474"/>
                  </a:cubicBezTo>
                  <a:cubicBezTo>
                    <a:pt x="943" y="383"/>
                    <a:pt x="803" y="384"/>
                    <a:pt x="800" y="474"/>
                  </a:cubicBezTo>
                  <a:close/>
                </a:path>
              </a:pathLst>
            </a:custGeom>
            <a:solidFill>
              <a:srgbClr val="464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23722013" y="9758363"/>
              <a:ext cx="376238" cy="1349375"/>
            </a:xfrm>
            <a:custGeom>
              <a:rect b="b" l="l" r="r" t="t"/>
              <a:pathLst>
                <a:path extrusionOk="0" h="1411" w="394">
                  <a:moveTo>
                    <a:pt x="280" y="1411"/>
                  </a:moveTo>
                  <a:lnTo>
                    <a:pt x="106" y="1411"/>
                  </a:lnTo>
                  <a:lnTo>
                    <a:pt x="0" y="97"/>
                  </a:lnTo>
                  <a:lnTo>
                    <a:pt x="394" y="0"/>
                  </a:lnTo>
                  <a:lnTo>
                    <a:pt x="280" y="141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23722013" y="11107738"/>
              <a:ext cx="376238" cy="1343025"/>
            </a:xfrm>
            <a:custGeom>
              <a:rect b="b" l="l" r="r" t="t"/>
              <a:pathLst>
                <a:path extrusionOk="0" h="1403" w="394">
                  <a:moveTo>
                    <a:pt x="114" y="0"/>
                  </a:moveTo>
                  <a:lnTo>
                    <a:pt x="288" y="0"/>
                  </a:lnTo>
                  <a:lnTo>
                    <a:pt x="394" y="1297"/>
                  </a:lnTo>
                  <a:lnTo>
                    <a:pt x="0" y="14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22563138" y="10904538"/>
              <a:ext cx="1344613" cy="376238"/>
            </a:xfrm>
            <a:custGeom>
              <a:rect b="b" l="l" r="r" t="t"/>
              <a:pathLst>
                <a:path extrusionOk="0" h="394" w="1406">
                  <a:moveTo>
                    <a:pt x="1406" y="114"/>
                  </a:moveTo>
                  <a:lnTo>
                    <a:pt x="1406" y="288"/>
                  </a:lnTo>
                  <a:lnTo>
                    <a:pt x="102" y="394"/>
                  </a:lnTo>
                  <a:lnTo>
                    <a:pt x="0" y="0"/>
                  </a:lnTo>
                  <a:lnTo>
                    <a:pt x="1406" y="11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23907750" y="10904538"/>
              <a:ext cx="1346200" cy="376238"/>
            </a:xfrm>
            <a:custGeom>
              <a:rect b="b" l="l" r="r" t="t"/>
              <a:pathLst>
                <a:path extrusionOk="0" h="394" w="1408">
                  <a:moveTo>
                    <a:pt x="0" y="280"/>
                  </a:moveTo>
                  <a:lnTo>
                    <a:pt x="0" y="105"/>
                  </a:lnTo>
                  <a:lnTo>
                    <a:pt x="1307" y="0"/>
                  </a:lnTo>
                  <a:lnTo>
                    <a:pt x="1408" y="394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23123525" y="9829800"/>
              <a:ext cx="854075" cy="1304925"/>
            </a:xfrm>
            <a:custGeom>
              <a:rect b="b" l="l" r="r" t="t"/>
              <a:pathLst>
                <a:path extrusionOk="0" h="1364" w="893">
                  <a:moveTo>
                    <a:pt x="893" y="1277"/>
                  </a:moveTo>
                  <a:lnTo>
                    <a:pt x="742" y="1364"/>
                  </a:lnTo>
                  <a:lnTo>
                    <a:pt x="0" y="284"/>
                  </a:lnTo>
                  <a:lnTo>
                    <a:pt x="291" y="0"/>
                  </a:lnTo>
                  <a:lnTo>
                    <a:pt x="893" y="127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23841075" y="11047413"/>
              <a:ext cx="854075" cy="1304925"/>
            </a:xfrm>
            <a:custGeom>
              <a:rect b="b" l="l" r="r" t="t"/>
              <a:pathLst>
                <a:path extrusionOk="0" h="1363" w="893">
                  <a:moveTo>
                    <a:pt x="0" y="86"/>
                  </a:moveTo>
                  <a:lnTo>
                    <a:pt x="151" y="0"/>
                  </a:lnTo>
                  <a:lnTo>
                    <a:pt x="893" y="1079"/>
                  </a:lnTo>
                  <a:lnTo>
                    <a:pt x="602" y="136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22647275" y="11023600"/>
              <a:ext cx="1301750" cy="854075"/>
            </a:xfrm>
            <a:custGeom>
              <a:rect b="b" l="l" r="r" t="t"/>
              <a:pathLst>
                <a:path extrusionOk="0" h="892" w="1362">
                  <a:moveTo>
                    <a:pt x="1275" y="0"/>
                  </a:moveTo>
                  <a:lnTo>
                    <a:pt x="1362" y="151"/>
                  </a:lnTo>
                  <a:lnTo>
                    <a:pt x="285" y="892"/>
                  </a:lnTo>
                  <a:lnTo>
                    <a:pt x="0" y="602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23861713" y="10306050"/>
              <a:ext cx="1306513" cy="855663"/>
            </a:xfrm>
            <a:custGeom>
              <a:rect b="b" l="l" r="r" t="t"/>
              <a:pathLst>
                <a:path extrusionOk="0" h="894" w="1365">
                  <a:moveTo>
                    <a:pt x="87" y="894"/>
                  </a:moveTo>
                  <a:lnTo>
                    <a:pt x="0" y="743"/>
                  </a:lnTo>
                  <a:lnTo>
                    <a:pt x="1082" y="0"/>
                  </a:lnTo>
                  <a:lnTo>
                    <a:pt x="1365" y="291"/>
                  </a:lnTo>
                  <a:lnTo>
                    <a:pt x="87" y="89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22733001" y="10258424"/>
              <a:ext cx="1216025" cy="908050"/>
            </a:xfrm>
            <a:custGeom>
              <a:rect b="b" l="l" r="r" t="t"/>
              <a:pathLst>
                <a:path extrusionOk="0" h="948" w="1272">
                  <a:moveTo>
                    <a:pt x="1272" y="797"/>
                  </a:moveTo>
                  <a:lnTo>
                    <a:pt x="1186" y="948"/>
                  </a:lnTo>
                  <a:lnTo>
                    <a:pt x="0" y="392"/>
                  </a:lnTo>
                  <a:lnTo>
                    <a:pt x="107" y="0"/>
                  </a:lnTo>
                  <a:lnTo>
                    <a:pt x="1272" y="79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3869650" y="11014075"/>
              <a:ext cx="1216025" cy="906463"/>
            </a:xfrm>
            <a:custGeom>
              <a:rect b="b" l="l" r="r" t="t"/>
              <a:pathLst>
                <a:path extrusionOk="0" h="948" w="1272">
                  <a:moveTo>
                    <a:pt x="0" y="151"/>
                  </a:moveTo>
                  <a:lnTo>
                    <a:pt x="86" y="0"/>
                  </a:lnTo>
                  <a:lnTo>
                    <a:pt x="1272" y="556"/>
                  </a:lnTo>
                  <a:lnTo>
                    <a:pt x="1165" y="94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3075900" y="11053763"/>
              <a:ext cx="906463" cy="1216025"/>
            </a:xfrm>
            <a:custGeom>
              <a:rect b="b" l="l" r="r" t="t"/>
              <a:pathLst>
                <a:path extrusionOk="0" h="1271" w="948">
                  <a:moveTo>
                    <a:pt x="797" y="0"/>
                  </a:moveTo>
                  <a:lnTo>
                    <a:pt x="948" y="87"/>
                  </a:lnTo>
                  <a:lnTo>
                    <a:pt x="393" y="1271"/>
                  </a:lnTo>
                  <a:lnTo>
                    <a:pt x="0" y="116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23831550" y="9913938"/>
              <a:ext cx="908050" cy="1219200"/>
            </a:xfrm>
            <a:custGeom>
              <a:rect b="b" l="l" r="r" t="t"/>
              <a:pathLst>
                <a:path extrusionOk="0" h="1275" w="949">
                  <a:moveTo>
                    <a:pt x="151" y="1275"/>
                  </a:moveTo>
                  <a:lnTo>
                    <a:pt x="0" y="1188"/>
                  </a:lnTo>
                  <a:lnTo>
                    <a:pt x="557" y="0"/>
                  </a:lnTo>
                  <a:lnTo>
                    <a:pt x="949" y="109"/>
                  </a:lnTo>
                  <a:lnTo>
                    <a:pt x="151" y="1275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23672800" y="10858500"/>
              <a:ext cx="466725" cy="465138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23596600" y="10780713"/>
              <a:ext cx="614363" cy="619125"/>
            </a:xfrm>
            <a:custGeom>
              <a:rect b="b" l="l" r="r" t="t"/>
              <a:pathLst>
                <a:path extrusionOk="0" h="647" w="643">
                  <a:moveTo>
                    <a:pt x="497" y="323"/>
                  </a:moveTo>
                  <a:cubicBezTo>
                    <a:pt x="485" y="547"/>
                    <a:pt x="162" y="547"/>
                    <a:pt x="150" y="323"/>
                  </a:cubicBezTo>
                  <a:cubicBezTo>
                    <a:pt x="138" y="100"/>
                    <a:pt x="485" y="101"/>
                    <a:pt x="497" y="323"/>
                  </a:cubicBezTo>
                  <a:cubicBezTo>
                    <a:pt x="502" y="413"/>
                    <a:pt x="643" y="414"/>
                    <a:pt x="638" y="323"/>
                  </a:cubicBezTo>
                  <a:cubicBezTo>
                    <a:pt x="628" y="146"/>
                    <a:pt x="501" y="19"/>
                    <a:pt x="324" y="9"/>
                  </a:cubicBezTo>
                  <a:cubicBezTo>
                    <a:pt x="147" y="0"/>
                    <a:pt x="18" y="160"/>
                    <a:pt x="10" y="323"/>
                  </a:cubicBezTo>
                  <a:cubicBezTo>
                    <a:pt x="0" y="500"/>
                    <a:pt x="160" y="628"/>
                    <a:pt x="324" y="637"/>
                  </a:cubicBezTo>
                  <a:cubicBezTo>
                    <a:pt x="501" y="647"/>
                    <a:pt x="629" y="486"/>
                    <a:pt x="638" y="323"/>
                  </a:cubicBezTo>
                  <a:cubicBezTo>
                    <a:pt x="643" y="233"/>
                    <a:pt x="502" y="233"/>
                    <a:pt x="497" y="32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5"/>
          <p:cNvSpPr/>
          <p:nvPr/>
        </p:nvSpPr>
        <p:spPr>
          <a:xfrm>
            <a:off x="3740561" y="973416"/>
            <a:ext cx="5648103" cy="968717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Pengelompokkan Hewan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8" name="Google Shape;238;p15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388673" y="3888377"/>
            <a:ext cx="2020000" cy="20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>
            <a:hlinkClick action="ppaction://hlinksldjump" r:id="rId15"/>
          </p:cNvPr>
          <p:cNvSpPr/>
          <p:nvPr/>
        </p:nvSpPr>
        <p:spPr>
          <a:xfrm>
            <a:off x="679978" y="2959317"/>
            <a:ext cx="2865000" cy="567600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Herbivora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15">
            <a:hlinkClick action="ppaction://hlinksldjump" r:id="rId16"/>
          </p:cNvPr>
          <p:cNvSpPr/>
          <p:nvPr/>
        </p:nvSpPr>
        <p:spPr>
          <a:xfrm>
            <a:off x="5207413" y="2959317"/>
            <a:ext cx="2865000" cy="567600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Karnivora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p15">
            <a:hlinkClick action="ppaction://hlinksldjump" r:id="rId17"/>
          </p:cNvPr>
          <p:cNvSpPr/>
          <p:nvPr/>
        </p:nvSpPr>
        <p:spPr>
          <a:xfrm>
            <a:off x="9115458" y="2959317"/>
            <a:ext cx="2865000" cy="567600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Omnivora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2" name="Google Shape;242;p15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1157968" y="253419"/>
            <a:ext cx="736509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6"/>
          <p:cNvGrpSpPr/>
          <p:nvPr/>
        </p:nvGrpSpPr>
        <p:grpSpPr>
          <a:xfrm>
            <a:off x="0" y="0"/>
            <a:ext cx="12192000" cy="3798875"/>
            <a:chOff x="0" y="0"/>
            <a:chExt cx="12192000" cy="3798875"/>
          </a:xfrm>
        </p:grpSpPr>
        <p:sp>
          <p:nvSpPr>
            <p:cNvPr id="249" name="Google Shape;249;p16"/>
            <p:cNvSpPr/>
            <p:nvPr/>
          </p:nvSpPr>
          <p:spPr>
            <a:xfrm>
              <a:off x="0" y="0"/>
              <a:ext cx="12192000" cy="37988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6"/>
          <p:cNvGrpSpPr/>
          <p:nvPr/>
        </p:nvGrpSpPr>
        <p:grpSpPr>
          <a:xfrm>
            <a:off x="0" y="0"/>
            <a:ext cx="12192000" cy="3798875"/>
            <a:chOff x="0" y="0"/>
            <a:chExt cx="12192000" cy="3798875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12192000" cy="37988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9728"/>
            <a:ext cx="12211050" cy="462950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6"/>
          <p:cNvSpPr/>
          <p:nvPr/>
        </p:nvSpPr>
        <p:spPr>
          <a:xfrm>
            <a:off x="3700429" y="5744748"/>
            <a:ext cx="1337179" cy="162320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061" y="2781232"/>
            <a:ext cx="4293630" cy="133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074" y="5293862"/>
            <a:ext cx="693031" cy="409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6"/>
          <p:cNvGrpSpPr/>
          <p:nvPr/>
        </p:nvGrpSpPr>
        <p:grpSpPr>
          <a:xfrm>
            <a:off x="6848797" y="2309489"/>
            <a:ext cx="575452" cy="1860619"/>
            <a:chOff x="23083838" y="11796713"/>
            <a:chExt cx="1663700" cy="3629025"/>
          </a:xfrm>
        </p:grpSpPr>
        <p:sp>
          <p:nvSpPr>
            <p:cNvPr id="265" name="Google Shape;265;p16"/>
            <p:cNvSpPr/>
            <p:nvPr/>
          </p:nvSpPr>
          <p:spPr>
            <a:xfrm>
              <a:off x="23083838" y="11796713"/>
              <a:ext cx="762000" cy="3629025"/>
            </a:xfrm>
            <a:custGeom>
              <a:rect b="b" l="l" r="r" t="t"/>
              <a:pathLst>
                <a:path extrusionOk="0" h="3794" w="797">
                  <a:moveTo>
                    <a:pt x="151" y="3705"/>
                  </a:moveTo>
                  <a:cubicBezTo>
                    <a:pt x="325" y="2719"/>
                    <a:pt x="498" y="1732"/>
                    <a:pt x="672" y="746"/>
                  </a:cubicBezTo>
                  <a:cubicBezTo>
                    <a:pt x="708" y="540"/>
                    <a:pt x="745" y="333"/>
                    <a:pt x="781" y="127"/>
                  </a:cubicBezTo>
                  <a:cubicBezTo>
                    <a:pt x="797" y="38"/>
                    <a:pt x="661" y="0"/>
                    <a:pt x="645" y="89"/>
                  </a:cubicBezTo>
                  <a:cubicBezTo>
                    <a:pt x="472" y="1075"/>
                    <a:pt x="298" y="2062"/>
                    <a:pt x="125" y="3048"/>
                  </a:cubicBezTo>
                  <a:cubicBezTo>
                    <a:pt x="88" y="3255"/>
                    <a:pt x="52" y="3461"/>
                    <a:pt x="15" y="3668"/>
                  </a:cubicBezTo>
                  <a:cubicBezTo>
                    <a:pt x="0" y="3756"/>
                    <a:pt x="135" y="3794"/>
                    <a:pt x="151" y="3705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23987125" y="11796713"/>
              <a:ext cx="760413" cy="3629025"/>
            </a:xfrm>
            <a:custGeom>
              <a:rect b="b" l="l" r="r" t="t"/>
              <a:pathLst>
                <a:path extrusionOk="0" h="3794" w="796">
                  <a:moveTo>
                    <a:pt x="15" y="127"/>
                  </a:moveTo>
                  <a:cubicBezTo>
                    <a:pt x="189" y="1113"/>
                    <a:pt x="363" y="2099"/>
                    <a:pt x="536" y="3086"/>
                  </a:cubicBezTo>
                  <a:cubicBezTo>
                    <a:pt x="572" y="3292"/>
                    <a:pt x="609" y="3498"/>
                    <a:pt x="645" y="3705"/>
                  </a:cubicBezTo>
                  <a:cubicBezTo>
                    <a:pt x="661" y="3794"/>
                    <a:pt x="796" y="3756"/>
                    <a:pt x="781" y="3668"/>
                  </a:cubicBezTo>
                  <a:cubicBezTo>
                    <a:pt x="607" y="2681"/>
                    <a:pt x="434" y="1695"/>
                    <a:pt x="260" y="709"/>
                  </a:cubicBezTo>
                  <a:cubicBezTo>
                    <a:pt x="224" y="502"/>
                    <a:pt x="187" y="296"/>
                    <a:pt x="151" y="89"/>
                  </a:cubicBezTo>
                  <a:cubicBezTo>
                    <a:pt x="135" y="0"/>
                    <a:pt x="0" y="38"/>
                    <a:pt x="15" y="12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23163213" y="13658850"/>
              <a:ext cx="1504950" cy="1246188"/>
            </a:xfrm>
            <a:custGeom>
              <a:rect b="b" l="l" r="r" t="t"/>
              <a:pathLst>
                <a:path extrusionOk="0" h="1304" w="1574">
                  <a:moveTo>
                    <a:pt x="97" y="1304"/>
                  </a:moveTo>
                  <a:cubicBezTo>
                    <a:pt x="97" y="1304"/>
                    <a:pt x="1018" y="1304"/>
                    <a:pt x="1480" y="1304"/>
                  </a:cubicBezTo>
                  <a:cubicBezTo>
                    <a:pt x="1541" y="1304"/>
                    <a:pt x="1574" y="1224"/>
                    <a:pt x="1530" y="1181"/>
                  </a:cubicBezTo>
                  <a:cubicBezTo>
                    <a:pt x="1135" y="792"/>
                    <a:pt x="740" y="404"/>
                    <a:pt x="345" y="16"/>
                  </a:cubicBezTo>
                  <a:cubicBezTo>
                    <a:pt x="329" y="56"/>
                    <a:pt x="312" y="97"/>
                    <a:pt x="295" y="136"/>
                  </a:cubicBezTo>
                  <a:cubicBezTo>
                    <a:pt x="623" y="136"/>
                    <a:pt x="954" y="136"/>
                    <a:pt x="1265" y="136"/>
                  </a:cubicBezTo>
                  <a:cubicBezTo>
                    <a:pt x="1362" y="136"/>
                    <a:pt x="1362" y="0"/>
                    <a:pt x="1265" y="0"/>
                  </a:cubicBezTo>
                  <a:cubicBezTo>
                    <a:pt x="954" y="0"/>
                    <a:pt x="623" y="0"/>
                    <a:pt x="295" y="0"/>
                  </a:cubicBezTo>
                  <a:cubicBezTo>
                    <a:pt x="234" y="0"/>
                    <a:pt x="202" y="73"/>
                    <a:pt x="246" y="116"/>
                  </a:cubicBezTo>
                  <a:cubicBezTo>
                    <a:pt x="641" y="504"/>
                    <a:pt x="1036" y="896"/>
                    <a:pt x="1430" y="1285"/>
                  </a:cubicBezTo>
                  <a:cubicBezTo>
                    <a:pt x="1447" y="1245"/>
                    <a:pt x="1464" y="1207"/>
                    <a:pt x="1480" y="1168"/>
                  </a:cubicBezTo>
                  <a:cubicBezTo>
                    <a:pt x="1018" y="1168"/>
                    <a:pt x="564" y="1168"/>
                    <a:pt x="97" y="1168"/>
                  </a:cubicBezTo>
                  <a:cubicBezTo>
                    <a:pt x="0" y="1168"/>
                    <a:pt x="0" y="1304"/>
                    <a:pt x="97" y="1304"/>
                  </a:cubicBezTo>
                  <a:cubicBezTo>
                    <a:pt x="97" y="1304"/>
                    <a:pt x="0" y="1304"/>
                    <a:pt x="97" y="130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23534688" y="12726988"/>
              <a:ext cx="763588" cy="149225"/>
            </a:xfrm>
            <a:custGeom>
              <a:rect b="b" l="l" r="r" t="t"/>
              <a:pathLst>
                <a:path extrusionOk="0" h="156" w="798">
                  <a:moveTo>
                    <a:pt x="78" y="156"/>
                  </a:moveTo>
                  <a:cubicBezTo>
                    <a:pt x="78" y="156"/>
                    <a:pt x="506" y="156"/>
                    <a:pt x="720" y="156"/>
                  </a:cubicBezTo>
                  <a:cubicBezTo>
                    <a:pt x="798" y="156"/>
                    <a:pt x="798" y="0"/>
                    <a:pt x="720" y="0"/>
                  </a:cubicBezTo>
                  <a:cubicBezTo>
                    <a:pt x="506" y="0"/>
                    <a:pt x="292" y="0"/>
                    <a:pt x="78" y="0"/>
                  </a:cubicBezTo>
                  <a:cubicBezTo>
                    <a:pt x="0" y="0"/>
                    <a:pt x="0" y="156"/>
                    <a:pt x="78" y="156"/>
                  </a:cubicBezTo>
                  <a:cubicBezTo>
                    <a:pt x="78" y="156"/>
                    <a:pt x="0" y="156"/>
                    <a:pt x="78" y="156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23504525" y="12809538"/>
              <a:ext cx="957263" cy="989013"/>
            </a:xfrm>
            <a:custGeom>
              <a:rect b="b" l="l" r="r" t="t"/>
              <a:pathLst>
                <a:path extrusionOk="0" h="1033" w="1001">
                  <a:moveTo>
                    <a:pt x="938" y="868"/>
                  </a:moveTo>
                  <a:cubicBezTo>
                    <a:pt x="680" y="601"/>
                    <a:pt x="421" y="333"/>
                    <a:pt x="162" y="65"/>
                  </a:cubicBezTo>
                  <a:cubicBezTo>
                    <a:pt x="99" y="0"/>
                    <a:pt x="0" y="100"/>
                    <a:pt x="63" y="165"/>
                  </a:cubicBezTo>
                  <a:cubicBezTo>
                    <a:pt x="322" y="432"/>
                    <a:pt x="580" y="700"/>
                    <a:pt x="839" y="968"/>
                  </a:cubicBezTo>
                  <a:cubicBezTo>
                    <a:pt x="902" y="1033"/>
                    <a:pt x="1001" y="934"/>
                    <a:pt x="938" y="868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23617238" y="12128500"/>
              <a:ext cx="693738" cy="754063"/>
            </a:xfrm>
            <a:custGeom>
              <a:rect b="b" l="l" r="r" t="t"/>
              <a:pathLst>
                <a:path extrusionOk="0" h="788" w="725">
                  <a:moveTo>
                    <a:pt x="664" y="622"/>
                  </a:moveTo>
                  <a:cubicBezTo>
                    <a:pt x="496" y="437"/>
                    <a:pt x="328" y="252"/>
                    <a:pt x="161" y="68"/>
                  </a:cubicBezTo>
                  <a:cubicBezTo>
                    <a:pt x="99" y="0"/>
                    <a:pt x="0" y="100"/>
                    <a:pt x="61" y="167"/>
                  </a:cubicBezTo>
                  <a:cubicBezTo>
                    <a:pt x="229" y="352"/>
                    <a:pt x="397" y="536"/>
                    <a:pt x="564" y="721"/>
                  </a:cubicBezTo>
                  <a:cubicBezTo>
                    <a:pt x="626" y="788"/>
                    <a:pt x="725" y="689"/>
                    <a:pt x="664" y="62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6"/>
          <p:cNvGrpSpPr/>
          <p:nvPr/>
        </p:nvGrpSpPr>
        <p:grpSpPr>
          <a:xfrm>
            <a:off x="6662938" y="1855587"/>
            <a:ext cx="930717" cy="931266"/>
            <a:chOff x="22563138" y="9758363"/>
            <a:chExt cx="2690812" cy="2692400"/>
          </a:xfrm>
        </p:grpSpPr>
        <p:sp>
          <p:nvSpPr>
            <p:cNvPr id="272" name="Google Shape;272;p16"/>
            <p:cNvSpPr/>
            <p:nvPr/>
          </p:nvSpPr>
          <p:spPr>
            <a:xfrm>
              <a:off x="23009225" y="10212388"/>
              <a:ext cx="1728788" cy="1800225"/>
            </a:xfrm>
            <a:custGeom>
              <a:rect b="b" l="l" r="r" t="t"/>
              <a:pathLst>
                <a:path extrusionOk="0" h="1882" w="1807">
                  <a:moveTo>
                    <a:pt x="1665" y="917"/>
                  </a:moveTo>
                  <a:cubicBezTo>
                    <a:pt x="1658" y="1319"/>
                    <a:pt x="1339" y="1637"/>
                    <a:pt x="938" y="1644"/>
                  </a:cubicBezTo>
                  <a:cubicBezTo>
                    <a:pt x="536" y="1651"/>
                    <a:pt x="217" y="1308"/>
                    <a:pt x="211" y="917"/>
                  </a:cubicBezTo>
                  <a:cubicBezTo>
                    <a:pt x="204" y="516"/>
                    <a:pt x="546" y="197"/>
                    <a:pt x="938" y="190"/>
                  </a:cubicBezTo>
                  <a:cubicBezTo>
                    <a:pt x="1339" y="183"/>
                    <a:pt x="1658" y="526"/>
                    <a:pt x="1665" y="917"/>
                  </a:cubicBezTo>
                  <a:cubicBezTo>
                    <a:pt x="1666" y="1008"/>
                    <a:pt x="1807" y="1008"/>
                    <a:pt x="1805" y="917"/>
                  </a:cubicBezTo>
                  <a:cubicBezTo>
                    <a:pt x="1798" y="467"/>
                    <a:pt x="1465" y="108"/>
                    <a:pt x="1021" y="54"/>
                  </a:cubicBezTo>
                  <a:cubicBezTo>
                    <a:pt x="577" y="0"/>
                    <a:pt x="166" y="332"/>
                    <a:pt x="84" y="761"/>
                  </a:cubicBezTo>
                  <a:cubicBezTo>
                    <a:pt x="0" y="1201"/>
                    <a:pt x="282" y="1627"/>
                    <a:pt x="703" y="1753"/>
                  </a:cubicBezTo>
                  <a:cubicBezTo>
                    <a:pt x="1134" y="1882"/>
                    <a:pt x="1581" y="1632"/>
                    <a:pt x="1748" y="1228"/>
                  </a:cubicBezTo>
                  <a:cubicBezTo>
                    <a:pt x="1788" y="1130"/>
                    <a:pt x="1804" y="1022"/>
                    <a:pt x="1805" y="917"/>
                  </a:cubicBezTo>
                  <a:cubicBezTo>
                    <a:pt x="1807" y="826"/>
                    <a:pt x="1666" y="827"/>
                    <a:pt x="1665" y="91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3528338" y="10712450"/>
              <a:ext cx="755650" cy="755650"/>
            </a:xfrm>
            <a:prstGeom prst="ellipse">
              <a:avLst/>
            </a:prstGeom>
            <a:solidFill>
              <a:srgbClr val="5B60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23452138" y="10636250"/>
              <a:ext cx="901700" cy="908050"/>
            </a:xfrm>
            <a:custGeom>
              <a:rect b="b" l="l" r="r" t="t"/>
              <a:pathLst>
                <a:path extrusionOk="0" h="949" w="943">
                  <a:moveTo>
                    <a:pt x="800" y="474"/>
                  </a:moveTo>
                  <a:cubicBezTo>
                    <a:pt x="794" y="656"/>
                    <a:pt x="656" y="793"/>
                    <a:pt x="475" y="799"/>
                  </a:cubicBezTo>
                  <a:cubicBezTo>
                    <a:pt x="293" y="805"/>
                    <a:pt x="155" y="647"/>
                    <a:pt x="150" y="474"/>
                  </a:cubicBezTo>
                  <a:cubicBezTo>
                    <a:pt x="144" y="293"/>
                    <a:pt x="302" y="155"/>
                    <a:pt x="475" y="149"/>
                  </a:cubicBezTo>
                  <a:cubicBezTo>
                    <a:pt x="656" y="143"/>
                    <a:pt x="794" y="302"/>
                    <a:pt x="800" y="474"/>
                  </a:cubicBezTo>
                  <a:cubicBezTo>
                    <a:pt x="803" y="565"/>
                    <a:pt x="943" y="565"/>
                    <a:pt x="940" y="474"/>
                  </a:cubicBezTo>
                  <a:cubicBezTo>
                    <a:pt x="932" y="215"/>
                    <a:pt x="734" y="17"/>
                    <a:pt x="475" y="9"/>
                  </a:cubicBezTo>
                  <a:cubicBezTo>
                    <a:pt x="215" y="0"/>
                    <a:pt x="17" y="228"/>
                    <a:pt x="9" y="474"/>
                  </a:cubicBezTo>
                  <a:cubicBezTo>
                    <a:pt x="0" y="734"/>
                    <a:pt x="228" y="932"/>
                    <a:pt x="475" y="940"/>
                  </a:cubicBezTo>
                  <a:cubicBezTo>
                    <a:pt x="734" y="949"/>
                    <a:pt x="932" y="721"/>
                    <a:pt x="940" y="474"/>
                  </a:cubicBezTo>
                  <a:cubicBezTo>
                    <a:pt x="943" y="383"/>
                    <a:pt x="803" y="384"/>
                    <a:pt x="800" y="474"/>
                  </a:cubicBezTo>
                  <a:close/>
                </a:path>
              </a:pathLst>
            </a:custGeom>
            <a:solidFill>
              <a:srgbClr val="464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3722013" y="9758363"/>
              <a:ext cx="376238" cy="1349375"/>
            </a:xfrm>
            <a:custGeom>
              <a:rect b="b" l="l" r="r" t="t"/>
              <a:pathLst>
                <a:path extrusionOk="0" h="1411" w="394">
                  <a:moveTo>
                    <a:pt x="280" y="1411"/>
                  </a:moveTo>
                  <a:lnTo>
                    <a:pt x="106" y="1411"/>
                  </a:lnTo>
                  <a:lnTo>
                    <a:pt x="0" y="97"/>
                  </a:lnTo>
                  <a:lnTo>
                    <a:pt x="394" y="0"/>
                  </a:lnTo>
                  <a:lnTo>
                    <a:pt x="280" y="141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3722013" y="11107738"/>
              <a:ext cx="376238" cy="1343025"/>
            </a:xfrm>
            <a:custGeom>
              <a:rect b="b" l="l" r="r" t="t"/>
              <a:pathLst>
                <a:path extrusionOk="0" h="1403" w="394">
                  <a:moveTo>
                    <a:pt x="114" y="0"/>
                  </a:moveTo>
                  <a:lnTo>
                    <a:pt x="288" y="0"/>
                  </a:lnTo>
                  <a:lnTo>
                    <a:pt x="394" y="1297"/>
                  </a:lnTo>
                  <a:lnTo>
                    <a:pt x="0" y="14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2563138" y="10904538"/>
              <a:ext cx="1344613" cy="376238"/>
            </a:xfrm>
            <a:custGeom>
              <a:rect b="b" l="l" r="r" t="t"/>
              <a:pathLst>
                <a:path extrusionOk="0" h="394" w="1406">
                  <a:moveTo>
                    <a:pt x="1406" y="114"/>
                  </a:moveTo>
                  <a:lnTo>
                    <a:pt x="1406" y="288"/>
                  </a:lnTo>
                  <a:lnTo>
                    <a:pt x="102" y="394"/>
                  </a:lnTo>
                  <a:lnTo>
                    <a:pt x="0" y="0"/>
                  </a:lnTo>
                  <a:lnTo>
                    <a:pt x="1406" y="11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3907750" y="10904538"/>
              <a:ext cx="1346200" cy="376238"/>
            </a:xfrm>
            <a:custGeom>
              <a:rect b="b" l="l" r="r" t="t"/>
              <a:pathLst>
                <a:path extrusionOk="0" h="394" w="1408">
                  <a:moveTo>
                    <a:pt x="0" y="280"/>
                  </a:moveTo>
                  <a:lnTo>
                    <a:pt x="0" y="105"/>
                  </a:lnTo>
                  <a:lnTo>
                    <a:pt x="1307" y="0"/>
                  </a:lnTo>
                  <a:lnTo>
                    <a:pt x="1408" y="394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3123525" y="9829800"/>
              <a:ext cx="854075" cy="1304925"/>
            </a:xfrm>
            <a:custGeom>
              <a:rect b="b" l="l" r="r" t="t"/>
              <a:pathLst>
                <a:path extrusionOk="0" h="1364" w="893">
                  <a:moveTo>
                    <a:pt x="893" y="1277"/>
                  </a:moveTo>
                  <a:lnTo>
                    <a:pt x="742" y="1364"/>
                  </a:lnTo>
                  <a:lnTo>
                    <a:pt x="0" y="284"/>
                  </a:lnTo>
                  <a:lnTo>
                    <a:pt x="291" y="0"/>
                  </a:lnTo>
                  <a:lnTo>
                    <a:pt x="893" y="127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3841075" y="11047413"/>
              <a:ext cx="854075" cy="1304925"/>
            </a:xfrm>
            <a:custGeom>
              <a:rect b="b" l="l" r="r" t="t"/>
              <a:pathLst>
                <a:path extrusionOk="0" h="1363" w="893">
                  <a:moveTo>
                    <a:pt x="0" y="86"/>
                  </a:moveTo>
                  <a:lnTo>
                    <a:pt x="151" y="0"/>
                  </a:lnTo>
                  <a:lnTo>
                    <a:pt x="893" y="1079"/>
                  </a:lnTo>
                  <a:lnTo>
                    <a:pt x="602" y="136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22647275" y="11023600"/>
              <a:ext cx="1301750" cy="854075"/>
            </a:xfrm>
            <a:custGeom>
              <a:rect b="b" l="l" r="r" t="t"/>
              <a:pathLst>
                <a:path extrusionOk="0" h="892" w="1362">
                  <a:moveTo>
                    <a:pt x="1275" y="0"/>
                  </a:moveTo>
                  <a:lnTo>
                    <a:pt x="1362" y="151"/>
                  </a:lnTo>
                  <a:lnTo>
                    <a:pt x="285" y="892"/>
                  </a:lnTo>
                  <a:lnTo>
                    <a:pt x="0" y="602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3861713" y="10306050"/>
              <a:ext cx="1306513" cy="855663"/>
            </a:xfrm>
            <a:custGeom>
              <a:rect b="b" l="l" r="r" t="t"/>
              <a:pathLst>
                <a:path extrusionOk="0" h="894" w="1365">
                  <a:moveTo>
                    <a:pt x="87" y="894"/>
                  </a:moveTo>
                  <a:lnTo>
                    <a:pt x="0" y="743"/>
                  </a:lnTo>
                  <a:lnTo>
                    <a:pt x="1082" y="0"/>
                  </a:lnTo>
                  <a:lnTo>
                    <a:pt x="1365" y="291"/>
                  </a:lnTo>
                  <a:lnTo>
                    <a:pt x="87" y="89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2733001" y="10258424"/>
              <a:ext cx="1216025" cy="908050"/>
            </a:xfrm>
            <a:custGeom>
              <a:rect b="b" l="l" r="r" t="t"/>
              <a:pathLst>
                <a:path extrusionOk="0" h="948" w="1272">
                  <a:moveTo>
                    <a:pt x="1272" y="797"/>
                  </a:moveTo>
                  <a:lnTo>
                    <a:pt x="1186" y="948"/>
                  </a:lnTo>
                  <a:lnTo>
                    <a:pt x="0" y="392"/>
                  </a:lnTo>
                  <a:lnTo>
                    <a:pt x="107" y="0"/>
                  </a:lnTo>
                  <a:lnTo>
                    <a:pt x="1272" y="79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23869650" y="11014075"/>
              <a:ext cx="1216025" cy="906463"/>
            </a:xfrm>
            <a:custGeom>
              <a:rect b="b" l="l" r="r" t="t"/>
              <a:pathLst>
                <a:path extrusionOk="0" h="948" w="1272">
                  <a:moveTo>
                    <a:pt x="0" y="151"/>
                  </a:moveTo>
                  <a:lnTo>
                    <a:pt x="86" y="0"/>
                  </a:lnTo>
                  <a:lnTo>
                    <a:pt x="1272" y="556"/>
                  </a:lnTo>
                  <a:lnTo>
                    <a:pt x="1165" y="94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075900" y="11053763"/>
              <a:ext cx="906463" cy="1216025"/>
            </a:xfrm>
            <a:custGeom>
              <a:rect b="b" l="l" r="r" t="t"/>
              <a:pathLst>
                <a:path extrusionOk="0" h="1271" w="948">
                  <a:moveTo>
                    <a:pt x="797" y="0"/>
                  </a:moveTo>
                  <a:lnTo>
                    <a:pt x="948" y="87"/>
                  </a:lnTo>
                  <a:lnTo>
                    <a:pt x="393" y="1271"/>
                  </a:lnTo>
                  <a:lnTo>
                    <a:pt x="0" y="116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31550" y="9913938"/>
              <a:ext cx="908050" cy="1219200"/>
            </a:xfrm>
            <a:custGeom>
              <a:rect b="b" l="l" r="r" t="t"/>
              <a:pathLst>
                <a:path extrusionOk="0" h="1275" w="949">
                  <a:moveTo>
                    <a:pt x="151" y="1275"/>
                  </a:moveTo>
                  <a:lnTo>
                    <a:pt x="0" y="1188"/>
                  </a:lnTo>
                  <a:lnTo>
                    <a:pt x="557" y="0"/>
                  </a:lnTo>
                  <a:lnTo>
                    <a:pt x="949" y="109"/>
                  </a:lnTo>
                  <a:lnTo>
                    <a:pt x="151" y="1275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672800" y="10858500"/>
              <a:ext cx="466725" cy="465138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596600" y="10780713"/>
              <a:ext cx="614363" cy="619125"/>
            </a:xfrm>
            <a:custGeom>
              <a:rect b="b" l="l" r="r" t="t"/>
              <a:pathLst>
                <a:path extrusionOk="0" h="647" w="643">
                  <a:moveTo>
                    <a:pt x="497" y="323"/>
                  </a:moveTo>
                  <a:cubicBezTo>
                    <a:pt x="485" y="547"/>
                    <a:pt x="162" y="547"/>
                    <a:pt x="150" y="323"/>
                  </a:cubicBezTo>
                  <a:cubicBezTo>
                    <a:pt x="138" y="100"/>
                    <a:pt x="485" y="101"/>
                    <a:pt x="497" y="323"/>
                  </a:cubicBezTo>
                  <a:cubicBezTo>
                    <a:pt x="502" y="413"/>
                    <a:pt x="643" y="414"/>
                    <a:pt x="638" y="323"/>
                  </a:cubicBezTo>
                  <a:cubicBezTo>
                    <a:pt x="628" y="146"/>
                    <a:pt x="501" y="19"/>
                    <a:pt x="324" y="9"/>
                  </a:cubicBezTo>
                  <a:cubicBezTo>
                    <a:pt x="147" y="0"/>
                    <a:pt x="18" y="160"/>
                    <a:pt x="10" y="323"/>
                  </a:cubicBezTo>
                  <a:cubicBezTo>
                    <a:pt x="0" y="500"/>
                    <a:pt x="160" y="628"/>
                    <a:pt x="324" y="637"/>
                  </a:cubicBezTo>
                  <a:cubicBezTo>
                    <a:pt x="501" y="647"/>
                    <a:pt x="629" y="486"/>
                    <a:pt x="638" y="323"/>
                  </a:cubicBezTo>
                  <a:cubicBezTo>
                    <a:pt x="643" y="233"/>
                    <a:pt x="502" y="233"/>
                    <a:pt x="497" y="32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9" name="Google Shape;28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2538" y="5476735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4261" y="5384456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0429" y="5368461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3282" y="5435520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254" y="5456128"/>
            <a:ext cx="693031" cy="4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>
            <a:off x="7827165" y="4531483"/>
            <a:ext cx="708412" cy="85994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4459" y="4306132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0881" y="4361090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990" y="4358992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1371" y="4366686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856188" y="4525074"/>
            <a:ext cx="3303201" cy="227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6999441" y="4128189"/>
            <a:ext cx="1182591" cy="10603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6"/>
          <p:cNvGrpSpPr/>
          <p:nvPr/>
        </p:nvGrpSpPr>
        <p:grpSpPr>
          <a:xfrm>
            <a:off x="1231186" y="2012628"/>
            <a:ext cx="2469243" cy="2468969"/>
            <a:chOff x="3992574" y="1099341"/>
            <a:chExt cx="2469243" cy="2468969"/>
          </a:xfrm>
        </p:grpSpPr>
        <p:sp>
          <p:nvSpPr>
            <p:cNvPr id="302" name="Google Shape;302;p16"/>
            <p:cNvSpPr/>
            <p:nvPr/>
          </p:nvSpPr>
          <p:spPr>
            <a:xfrm>
              <a:off x="3992574" y="1099341"/>
              <a:ext cx="2468969" cy="2468969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3" name="Google Shape;303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83163" y="1280982"/>
              <a:ext cx="408785" cy="2114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21902" y="2035798"/>
              <a:ext cx="2439915" cy="1528967"/>
            </a:xfrm>
            <a:custGeom>
              <a:rect b="b" l="l" r="r" t="t"/>
              <a:pathLst>
                <a:path extrusionOk="0" h="1528967" w="2439915">
                  <a:moveTo>
                    <a:pt x="7774" y="0"/>
                  </a:moveTo>
                  <a:lnTo>
                    <a:pt x="2403087" y="0"/>
                  </a:lnTo>
                  <a:lnTo>
                    <a:pt x="2414835" y="45690"/>
                  </a:lnTo>
                  <a:cubicBezTo>
                    <a:pt x="2431279" y="126052"/>
                    <a:pt x="2439915" y="209259"/>
                    <a:pt x="2439915" y="294482"/>
                  </a:cubicBezTo>
                  <a:cubicBezTo>
                    <a:pt x="2439915" y="976269"/>
                    <a:pt x="1887217" y="1528967"/>
                    <a:pt x="1205430" y="1528967"/>
                  </a:cubicBezTo>
                  <a:cubicBezTo>
                    <a:pt x="651478" y="1528967"/>
                    <a:pt x="182745" y="1164100"/>
                    <a:pt x="26445" y="661580"/>
                  </a:cubicBezTo>
                  <a:lnTo>
                    <a:pt x="0" y="558732"/>
                  </a:lnTo>
                  <a:lnTo>
                    <a:pt x="0" y="30232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305" name="Google Shape;305;p16"/>
          <p:cNvSpPr/>
          <p:nvPr/>
        </p:nvSpPr>
        <p:spPr>
          <a:xfrm>
            <a:off x="4339588" y="576869"/>
            <a:ext cx="4586299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Hewan Herbivora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4282268" y="2587161"/>
            <a:ext cx="5563020" cy="1632082"/>
          </a:xfrm>
          <a:prstGeom prst="roundRect">
            <a:avLst>
              <a:gd fmla="val 23149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Herbivora </a:t>
            </a:r>
            <a:r>
              <a:rPr b="0" i="0" lang="en-US" sz="28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makanannya berasal dari tumbuh-tumbuhanan 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7" name="Google Shape;307;p16">
            <a:hlinkClick action="ppaction://hlinksldjump" r:id="rId11"/>
          </p:cNvPr>
          <p:cNvSpPr/>
          <p:nvPr/>
        </p:nvSpPr>
        <p:spPr>
          <a:xfrm>
            <a:off x="-327512" y="-1081937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16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67089" y="5893077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6">
            <a:hlinkClick action="ppaction://hlinkshowjump?jump=nextslide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36024" y="5893077"/>
            <a:ext cx="73653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208102" y="5886454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7"/>
          <p:cNvGrpSpPr/>
          <p:nvPr/>
        </p:nvGrpSpPr>
        <p:grpSpPr>
          <a:xfrm>
            <a:off x="0" y="0"/>
            <a:ext cx="12192000" cy="3798875"/>
            <a:chOff x="0" y="0"/>
            <a:chExt cx="12192000" cy="3798875"/>
          </a:xfrm>
        </p:grpSpPr>
        <p:sp>
          <p:nvSpPr>
            <p:cNvPr id="317" name="Google Shape;317;p17"/>
            <p:cNvSpPr/>
            <p:nvPr/>
          </p:nvSpPr>
          <p:spPr>
            <a:xfrm>
              <a:off x="0" y="0"/>
              <a:ext cx="12192000" cy="37988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0" y="0"/>
            <a:ext cx="12192000" cy="3798875"/>
            <a:chOff x="0" y="0"/>
            <a:chExt cx="12192000" cy="3798875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12192000" cy="37988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9728"/>
            <a:ext cx="12211050" cy="4629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/>
          <p:nvPr/>
        </p:nvSpPr>
        <p:spPr>
          <a:xfrm>
            <a:off x="3700429" y="5744748"/>
            <a:ext cx="1337179" cy="162320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061" y="2781232"/>
            <a:ext cx="4293630" cy="133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074" y="5293862"/>
            <a:ext cx="693031" cy="409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7"/>
          <p:cNvGrpSpPr/>
          <p:nvPr/>
        </p:nvGrpSpPr>
        <p:grpSpPr>
          <a:xfrm>
            <a:off x="6848797" y="2309489"/>
            <a:ext cx="575452" cy="1860619"/>
            <a:chOff x="23083838" y="11796713"/>
            <a:chExt cx="1663700" cy="3629025"/>
          </a:xfrm>
        </p:grpSpPr>
        <p:sp>
          <p:nvSpPr>
            <p:cNvPr id="333" name="Google Shape;333;p17"/>
            <p:cNvSpPr/>
            <p:nvPr/>
          </p:nvSpPr>
          <p:spPr>
            <a:xfrm>
              <a:off x="23083838" y="11796713"/>
              <a:ext cx="762000" cy="3629025"/>
            </a:xfrm>
            <a:custGeom>
              <a:rect b="b" l="l" r="r" t="t"/>
              <a:pathLst>
                <a:path extrusionOk="0" h="3794" w="797">
                  <a:moveTo>
                    <a:pt x="151" y="3705"/>
                  </a:moveTo>
                  <a:cubicBezTo>
                    <a:pt x="325" y="2719"/>
                    <a:pt x="498" y="1732"/>
                    <a:pt x="672" y="746"/>
                  </a:cubicBezTo>
                  <a:cubicBezTo>
                    <a:pt x="708" y="540"/>
                    <a:pt x="745" y="333"/>
                    <a:pt x="781" y="127"/>
                  </a:cubicBezTo>
                  <a:cubicBezTo>
                    <a:pt x="797" y="38"/>
                    <a:pt x="661" y="0"/>
                    <a:pt x="645" y="89"/>
                  </a:cubicBezTo>
                  <a:cubicBezTo>
                    <a:pt x="472" y="1075"/>
                    <a:pt x="298" y="2062"/>
                    <a:pt x="125" y="3048"/>
                  </a:cubicBezTo>
                  <a:cubicBezTo>
                    <a:pt x="88" y="3255"/>
                    <a:pt x="52" y="3461"/>
                    <a:pt x="15" y="3668"/>
                  </a:cubicBezTo>
                  <a:cubicBezTo>
                    <a:pt x="0" y="3756"/>
                    <a:pt x="135" y="3794"/>
                    <a:pt x="151" y="3705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987125" y="11796713"/>
              <a:ext cx="760413" cy="3629025"/>
            </a:xfrm>
            <a:custGeom>
              <a:rect b="b" l="l" r="r" t="t"/>
              <a:pathLst>
                <a:path extrusionOk="0" h="3794" w="796">
                  <a:moveTo>
                    <a:pt x="15" y="127"/>
                  </a:moveTo>
                  <a:cubicBezTo>
                    <a:pt x="189" y="1113"/>
                    <a:pt x="363" y="2099"/>
                    <a:pt x="536" y="3086"/>
                  </a:cubicBezTo>
                  <a:cubicBezTo>
                    <a:pt x="572" y="3292"/>
                    <a:pt x="609" y="3498"/>
                    <a:pt x="645" y="3705"/>
                  </a:cubicBezTo>
                  <a:cubicBezTo>
                    <a:pt x="661" y="3794"/>
                    <a:pt x="796" y="3756"/>
                    <a:pt x="781" y="3668"/>
                  </a:cubicBezTo>
                  <a:cubicBezTo>
                    <a:pt x="607" y="2681"/>
                    <a:pt x="434" y="1695"/>
                    <a:pt x="260" y="709"/>
                  </a:cubicBezTo>
                  <a:cubicBezTo>
                    <a:pt x="224" y="502"/>
                    <a:pt x="187" y="296"/>
                    <a:pt x="151" y="89"/>
                  </a:cubicBezTo>
                  <a:cubicBezTo>
                    <a:pt x="135" y="0"/>
                    <a:pt x="0" y="38"/>
                    <a:pt x="15" y="12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3163213" y="13658850"/>
              <a:ext cx="1504950" cy="1246188"/>
            </a:xfrm>
            <a:custGeom>
              <a:rect b="b" l="l" r="r" t="t"/>
              <a:pathLst>
                <a:path extrusionOk="0" h="1304" w="1574">
                  <a:moveTo>
                    <a:pt x="97" y="1304"/>
                  </a:moveTo>
                  <a:cubicBezTo>
                    <a:pt x="97" y="1304"/>
                    <a:pt x="1018" y="1304"/>
                    <a:pt x="1480" y="1304"/>
                  </a:cubicBezTo>
                  <a:cubicBezTo>
                    <a:pt x="1541" y="1304"/>
                    <a:pt x="1574" y="1224"/>
                    <a:pt x="1530" y="1181"/>
                  </a:cubicBezTo>
                  <a:cubicBezTo>
                    <a:pt x="1135" y="792"/>
                    <a:pt x="740" y="404"/>
                    <a:pt x="345" y="16"/>
                  </a:cubicBezTo>
                  <a:cubicBezTo>
                    <a:pt x="329" y="56"/>
                    <a:pt x="312" y="97"/>
                    <a:pt x="295" y="136"/>
                  </a:cubicBezTo>
                  <a:cubicBezTo>
                    <a:pt x="623" y="136"/>
                    <a:pt x="954" y="136"/>
                    <a:pt x="1265" y="136"/>
                  </a:cubicBezTo>
                  <a:cubicBezTo>
                    <a:pt x="1362" y="136"/>
                    <a:pt x="1362" y="0"/>
                    <a:pt x="1265" y="0"/>
                  </a:cubicBezTo>
                  <a:cubicBezTo>
                    <a:pt x="954" y="0"/>
                    <a:pt x="623" y="0"/>
                    <a:pt x="295" y="0"/>
                  </a:cubicBezTo>
                  <a:cubicBezTo>
                    <a:pt x="234" y="0"/>
                    <a:pt x="202" y="73"/>
                    <a:pt x="246" y="116"/>
                  </a:cubicBezTo>
                  <a:cubicBezTo>
                    <a:pt x="641" y="504"/>
                    <a:pt x="1036" y="896"/>
                    <a:pt x="1430" y="1285"/>
                  </a:cubicBezTo>
                  <a:cubicBezTo>
                    <a:pt x="1447" y="1245"/>
                    <a:pt x="1464" y="1207"/>
                    <a:pt x="1480" y="1168"/>
                  </a:cubicBezTo>
                  <a:cubicBezTo>
                    <a:pt x="1018" y="1168"/>
                    <a:pt x="564" y="1168"/>
                    <a:pt x="97" y="1168"/>
                  </a:cubicBezTo>
                  <a:cubicBezTo>
                    <a:pt x="0" y="1168"/>
                    <a:pt x="0" y="1304"/>
                    <a:pt x="97" y="1304"/>
                  </a:cubicBezTo>
                  <a:cubicBezTo>
                    <a:pt x="97" y="1304"/>
                    <a:pt x="0" y="1304"/>
                    <a:pt x="97" y="130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534688" y="12726988"/>
              <a:ext cx="763588" cy="149225"/>
            </a:xfrm>
            <a:custGeom>
              <a:rect b="b" l="l" r="r" t="t"/>
              <a:pathLst>
                <a:path extrusionOk="0" h="156" w="798">
                  <a:moveTo>
                    <a:pt x="78" y="156"/>
                  </a:moveTo>
                  <a:cubicBezTo>
                    <a:pt x="78" y="156"/>
                    <a:pt x="506" y="156"/>
                    <a:pt x="720" y="156"/>
                  </a:cubicBezTo>
                  <a:cubicBezTo>
                    <a:pt x="798" y="156"/>
                    <a:pt x="798" y="0"/>
                    <a:pt x="720" y="0"/>
                  </a:cubicBezTo>
                  <a:cubicBezTo>
                    <a:pt x="506" y="0"/>
                    <a:pt x="292" y="0"/>
                    <a:pt x="78" y="0"/>
                  </a:cubicBezTo>
                  <a:cubicBezTo>
                    <a:pt x="0" y="0"/>
                    <a:pt x="0" y="156"/>
                    <a:pt x="78" y="156"/>
                  </a:cubicBezTo>
                  <a:cubicBezTo>
                    <a:pt x="78" y="156"/>
                    <a:pt x="0" y="156"/>
                    <a:pt x="78" y="156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3504525" y="12809538"/>
              <a:ext cx="957263" cy="989013"/>
            </a:xfrm>
            <a:custGeom>
              <a:rect b="b" l="l" r="r" t="t"/>
              <a:pathLst>
                <a:path extrusionOk="0" h="1033" w="1001">
                  <a:moveTo>
                    <a:pt x="938" y="868"/>
                  </a:moveTo>
                  <a:cubicBezTo>
                    <a:pt x="680" y="601"/>
                    <a:pt x="421" y="333"/>
                    <a:pt x="162" y="65"/>
                  </a:cubicBezTo>
                  <a:cubicBezTo>
                    <a:pt x="99" y="0"/>
                    <a:pt x="0" y="100"/>
                    <a:pt x="63" y="165"/>
                  </a:cubicBezTo>
                  <a:cubicBezTo>
                    <a:pt x="322" y="432"/>
                    <a:pt x="580" y="700"/>
                    <a:pt x="839" y="968"/>
                  </a:cubicBezTo>
                  <a:cubicBezTo>
                    <a:pt x="902" y="1033"/>
                    <a:pt x="1001" y="934"/>
                    <a:pt x="938" y="868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617238" y="12128500"/>
              <a:ext cx="693738" cy="754063"/>
            </a:xfrm>
            <a:custGeom>
              <a:rect b="b" l="l" r="r" t="t"/>
              <a:pathLst>
                <a:path extrusionOk="0" h="788" w="725">
                  <a:moveTo>
                    <a:pt x="664" y="622"/>
                  </a:moveTo>
                  <a:cubicBezTo>
                    <a:pt x="496" y="437"/>
                    <a:pt x="328" y="252"/>
                    <a:pt x="161" y="68"/>
                  </a:cubicBezTo>
                  <a:cubicBezTo>
                    <a:pt x="99" y="0"/>
                    <a:pt x="0" y="100"/>
                    <a:pt x="61" y="167"/>
                  </a:cubicBezTo>
                  <a:cubicBezTo>
                    <a:pt x="229" y="352"/>
                    <a:pt x="397" y="536"/>
                    <a:pt x="564" y="721"/>
                  </a:cubicBezTo>
                  <a:cubicBezTo>
                    <a:pt x="626" y="788"/>
                    <a:pt x="725" y="689"/>
                    <a:pt x="664" y="62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7"/>
          <p:cNvGrpSpPr/>
          <p:nvPr/>
        </p:nvGrpSpPr>
        <p:grpSpPr>
          <a:xfrm>
            <a:off x="6662938" y="1855587"/>
            <a:ext cx="930717" cy="931266"/>
            <a:chOff x="22563138" y="9758363"/>
            <a:chExt cx="2690812" cy="2692400"/>
          </a:xfrm>
        </p:grpSpPr>
        <p:sp>
          <p:nvSpPr>
            <p:cNvPr id="340" name="Google Shape;340;p17"/>
            <p:cNvSpPr/>
            <p:nvPr/>
          </p:nvSpPr>
          <p:spPr>
            <a:xfrm>
              <a:off x="23009225" y="10212388"/>
              <a:ext cx="1728788" cy="1800225"/>
            </a:xfrm>
            <a:custGeom>
              <a:rect b="b" l="l" r="r" t="t"/>
              <a:pathLst>
                <a:path extrusionOk="0" h="1882" w="1807">
                  <a:moveTo>
                    <a:pt x="1665" y="917"/>
                  </a:moveTo>
                  <a:cubicBezTo>
                    <a:pt x="1658" y="1319"/>
                    <a:pt x="1339" y="1637"/>
                    <a:pt x="938" y="1644"/>
                  </a:cubicBezTo>
                  <a:cubicBezTo>
                    <a:pt x="536" y="1651"/>
                    <a:pt x="217" y="1308"/>
                    <a:pt x="211" y="917"/>
                  </a:cubicBezTo>
                  <a:cubicBezTo>
                    <a:pt x="204" y="516"/>
                    <a:pt x="546" y="197"/>
                    <a:pt x="938" y="190"/>
                  </a:cubicBezTo>
                  <a:cubicBezTo>
                    <a:pt x="1339" y="183"/>
                    <a:pt x="1658" y="526"/>
                    <a:pt x="1665" y="917"/>
                  </a:cubicBezTo>
                  <a:cubicBezTo>
                    <a:pt x="1666" y="1008"/>
                    <a:pt x="1807" y="1008"/>
                    <a:pt x="1805" y="917"/>
                  </a:cubicBezTo>
                  <a:cubicBezTo>
                    <a:pt x="1798" y="467"/>
                    <a:pt x="1465" y="108"/>
                    <a:pt x="1021" y="54"/>
                  </a:cubicBezTo>
                  <a:cubicBezTo>
                    <a:pt x="577" y="0"/>
                    <a:pt x="166" y="332"/>
                    <a:pt x="84" y="761"/>
                  </a:cubicBezTo>
                  <a:cubicBezTo>
                    <a:pt x="0" y="1201"/>
                    <a:pt x="282" y="1627"/>
                    <a:pt x="703" y="1753"/>
                  </a:cubicBezTo>
                  <a:cubicBezTo>
                    <a:pt x="1134" y="1882"/>
                    <a:pt x="1581" y="1632"/>
                    <a:pt x="1748" y="1228"/>
                  </a:cubicBezTo>
                  <a:cubicBezTo>
                    <a:pt x="1788" y="1130"/>
                    <a:pt x="1804" y="1022"/>
                    <a:pt x="1805" y="917"/>
                  </a:cubicBezTo>
                  <a:cubicBezTo>
                    <a:pt x="1807" y="826"/>
                    <a:pt x="1666" y="827"/>
                    <a:pt x="1665" y="91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3528338" y="10712450"/>
              <a:ext cx="755650" cy="755650"/>
            </a:xfrm>
            <a:prstGeom prst="ellipse">
              <a:avLst/>
            </a:prstGeom>
            <a:solidFill>
              <a:srgbClr val="5B60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452138" y="10636250"/>
              <a:ext cx="901700" cy="908050"/>
            </a:xfrm>
            <a:custGeom>
              <a:rect b="b" l="l" r="r" t="t"/>
              <a:pathLst>
                <a:path extrusionOk="0" h="949" w="943">
                  <a:moveTo>
                    <a:pt x="800" y="474"/>
                  </a:moveTo>
                  <a:cubicBezTo>
                    <a:pt x="794" y="656"/>
                    <a:pt x="656" y="793"/>
                    <a:pt x="475" y="799"/>
                  </a:cubicBezTo>
                  <a:cubicBezTo>
                    <a:pt x="293" y="805"/>
                    <a:pt x="155" y="647"/>
                    <a:pt x="150" y="474"/>
                  </a:cubicBezTo>
                  <a:cubicBezTo>
                    <a:pt x="144" y="293"/>
                    <a:pt x="302" y="155"/>
                    <a:pt x="475" y="149"/>
                  </a:cubicBezTo>
                  <a:cubicBezTo>
                    <a:pt x="656" y="143"/>
                    <a:pt x="794" y="302"/>
                    <a:pt x="800" y="474"/>
                  </a:cubicBezTo>
                  <a:cubicBezTo>
                    <a:pt x="803" y="565"/>
                    <a:pt x="943" y="565"/>
                    <a:pt x="940" y="474"/>
                  </a:cubicBezTo>
                  <a:cubicBezTo>
                    <a:pt x="932" y="215"/>
                    <a:pt x="734" y="17"/>
                    <a:pt x="475" y="9"/>
                  </a:cubicBezTo>
                  <a:cubicBezTo>
                    <a:pt x="215" y="0"/>
                    <a:pt x="17" y="228"/>
                    <a:pt x="9" y="474"/>
                  </a:cubicBezTo>
                  <a:cubicBezTo>
                    <a:pt x="0" y="734"/>
                    <a:pt x="228" y="932"/>
                    <a:pt x="475" y="940"/>
                  </a:cubicBezTo>
                  <a:cubicBezTo>
                    <a:pt x="734" y="949"/>
                    <a:pt x="932" y="721"/>
                    <a:pt x="940" y="474"/>
                  </a:cubicBezTo>
                  <a:cubicBezTo>
                    <a:pt x="943" y="383"/>
                    <a:pt x="803" y="384"/>
                    <a:pt x="800" y="474"/>
                  </a:cubicBezTo>
                  <a:close/>
                </a:path>
              </a:pathLst>
            </a:custGeom>
            <a:solidFill>
              <a:srgbClr val="464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722013" y="9758363"/>
              <a:ext cx="376238" cy="1349375"/>
            </a:xfrm>
            <a:custGeom>
              <a:rect b="b" l="l" r="r" t="t"/>
              <a:pathLst>
                <a:path extrusionOk="0" h="1411" w="394">
                  <a:moveTo>
                    <a:pt x="280" y="1411"/>
                  </a:moveTo>
                  <a:lnTo>
                    <a:pt x="106" y="1411"/>
                  </a:lnTo>
                  <a:lnTo>
                    <a:pt x="0" y="97"/>
                  </a:lnTo>
                  <a:lnTo>
                    <a:pt x="394" y="0"/>
                  </a:lnTo>
                  <a:lnTo>
                    <a:pt x="280" y="141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3722013" y="11107738"/>
              <a:ext cx="376238" cy="1343025"/>
            </a:xfrm>
            <a:custGeom>
              <a:rect b="b" l="l" r="r" t="t"/>
              <a:pathLst>
                <a:path extrusionOk="0" h="1403" w="394">
                  <a:moveTo>
                    <a:pt x="114" y="0"/>
                  </a:moveTo>
                  <a:lnTo>
                    <a:pt x="288" y="0"/>
                  </a:lnTo>
                  <a:lnTo>
                    <a:pt x="394" y="1297"/>
                  </a:lnTo>
                  <a:lnTo>
                    <a:pt x="0" y="14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2563138" y="10904538"/>
              <a:ext cx="1344613" cy="376238"/>
            </a:xfrm>
            <a:custGeom>
              <a:rect b="b" l="l" r="r" t="t"/>
              <a:pathLst>
                <a:path extrusionOk="0" h="394" w="1406">
                  <a:moveTo>
                    <a:pt x="1406" y="114"/>
                  </a:moveTo>
                  <a:lnTo>
                    <a:pt x="1406" y="288"/>
                  </a:lnTo>
                  <a:lnTo>
                    <a:pt x="102" y="394"/>
                  </a:lnTo>
                  <a:lnTo>
                    <a:pt x="0" y="0"/>
                  </a:lnTo>
                  <a:lnTo>
                    <a:pt x="1406" y="11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3907750" y="10904538"/>
              <a:ext cx="1346200" cy="376238"/>
            </a:xfrm>
            <a:custGeom>
              <a:rect b="b" l="l" r="r" t="t"/>
              <a:pathLst>
                <a:path extrusionOk="0" h="394" w="1408">
                  <a:moveTo>
                    <a:pt x="0" y="280"/>
                  </a:moveTo>
                  <a:lnTo>
                    <a:pt x="0" y="105"/>
                  </a:lnTo>
                  <a:lnTo>
                    <a:pt x="1307" y="0"/>
                  </a:lnTo>
                  <a:lnTo>
                    <a:pt x="1408" y="394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23123525" y="9829800"/>
              <a:ext cx="854075" cy="1304925"/>
            </a:xfrm>
            <a:custGeom>
              <a:rect b="b" l="l" r="r" t="t"/>
              <a:pathLst>
                <a:path extrusionOk="0" h="1364" w="893">
                  <a:moveTo>
                    <a:pt x="893" y="1277"/>
                  </a:moveTo>
                  <a:lnTo>
                    <a:pt x="742" y="1364"/>
                  </a:lnTo>
                  <a:lnTo>
                    <a:pt x="0" y="284"/>
                  </a:lnTo>
                  <a:lnTo>
                    <a:pt x="291" y="0"/>
                  </a:lnTo>
                  <a:lnTo>
                    <a:pt x="893" y="127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41075" y="11047413"/>
              <a:ext cx="854075" cy="1304925"/>
            </a:xfrm>
            <a:custGeom>
              <a:rect b="b" l="l" r="r" t="t"/>
              <a:pathLst>
                <a:path extrusionOk="0" h="1363" w="893">
                  <a:moveTo>
                    <a:pt x="0" y="86"/>
                  </a:moveTo>
                  <a:lnTo>
                    <a:pt x="151" y="0"/>
                  </a:lnTo>
                  <a:lnTo>
                    <a:pt x="893" y="1079"/>
                  </a:lnTo>
                  <a:lnTo>
                    <a:pt x="602" y="136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2647275" y="11023600"/>
              <a:ext cx="1301750" cy="854075"/>
            </a:xfrm>
            <a:custGeom>
              <a:rect b="b" l="l" r="r" t="t"/>
              <a:pathLst>
                <a:path extrusionOk="0" h="892" w="1362">
                  <a:moveTo>
                    <a:pt x="1275" y="0"/>
                  </a:moveTo>
                  <a:lnTo>
                    <a:pt x="1362" y="151"/>
                  </a:lnTo>
                  <a:lnTo>
                    <a:pt x="285" y="892"/>
                  </a:lnTo>
                  <a:lnTo>
                    <a:pt x="0" y="602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61713" y="10306050"/>
              <a:ext cx="1306513" cy="855663"/>
            </a:xfrm>
            <a:custGeom>
              <a:rect b="b" l="l" r="r" t="t"/>
              <a:pathLst>
                <a:path extrusionOk="0" h="894" w="1365">
                  <a:moveTo>
                    <a:pt x="87" y="894"/>
                  </a:moveTo>
                  <a:lnTo>
                    <a:pt x="0" y="743"/>
                  </a:lnTo>
                  <a:lnTo>
                    <a:pt x="1082" y="0"/>
                  </a:lnTo>
                  <a:lnTo>
                    <a:pt x="1365" y="291"/>
                  </a:lnTo>
                  <a:lnTo>
                    <a:pt x="87" y="89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2733001" y="10258424"/>
              <a:ext cx="1216025" cy="908050"/>
            </a:xfrm>
            <a:custGeom>
              <a:rect b="b" l="l" r="r" t="t"/>
              <a:pathLst>
                <a:path extrusionOk="0" h="948" w="1272">
                  <a:moveTo>
                    <a:pt x="1272" y="797"/>
                  </a:moveTo>
                  <a:lnTo>
                    <a:pt x="1186" y="948"/>
                  </a:lnTo>
                  <a:lnTo>
                    <a:pt x="0" y="392"/>
                  </a:lnTo>
                  <a:lnTo>
                    <a:pt x="107" y="0"/>
                  </a:lnTo>
                  <a:lnTo>
                    <a:pt x="1272" y="79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69650" y="11014075"/>
              <a:ext cx="1216025" cy="906463"/>
            </a:xfrm>
            <a:custGeom>
              <a:rect b="b" l="l" r="r" t="t"/>
              <a:pathLst>
                <a:path extrusionOk="0" h="948" w="1272">
                  <a:moveTo>
                    <a:pt x="0" y="151"/>
                  </a:moveTo>
                  <a:lnTo>
                    <a:pt x="86" y="0"/>
                  </a:lnTo>
                  <a:lnTo>
                    <a:pt x="1272" y="556"/>
                  </a:lnTo>
                  <a:lnTo>
                    <a:pt x="1165" y="94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3075900" y="11053763"/>
              <a:ext cx="906463" cy="1216025"/>
            </a:xfrm>
            <a:custGeom>
              <a:rect b="b" l="l" r="r" t="t"/>
              <a:pathLst>
                <a:path extrusionOk="0" h="1271" w="948">
                  <a:moveTo>
                    <a:pt x="797" y="0"/>
                  </a:moveTo>
                  <a:lnTo>
                    <a:pt x="948" y="87"/>
                  </a:lnTo>
                  <a:lnTo>
                    <a:pt x="393" y="1271"/>
                  </a:lnTo>
                  <a:lnTo>
                    <a:pt x="0" y="116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3831550" y="9913938"/>
              <a:ext cx="908050" cy="1219200"/>
            </a:xfrm>
            <a:custGeom>
              <a:rect b="b" l="l" r="r" t="t"/>
              <a:pathLst>
                <a:path extrusionOk="0" h="1275" w="949">
                  <a:moveTo>
                    <a:pt x="151" y="1275"/>
                  </a:moveTo>
                  <a:lnTo>
                    <a:pt x="0" y="1188"/>
                  </a:lnTo>
                  <a:lnTo>
                    <a:pt x="557" y="0"/>
                  </a:lnTo>
                  <a:lnTo>
                    <a:pt x="949" y="109"/>
                  </a:lnTo>
                  <a:lnTo>
                    <a:pt x="151" y="1275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3672800" y="10858500"/>
              <a:ext cx="466725" cy="465138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3596600" y="10780713"/>
              <a:ext cx="614363" cy="619125"/>
            </a:xfrm>
            <a:custGeom>
              <a:rect b="b" l="l" r="r" t="t"/>
              <a:pathLst>
                <a:path extrusionOk="0" h="647" w="643">
                  <a:moveTo>
                    <a:pt x="497" y="323"/>
                  </a:moveTo>
                  <a:cubicBezTo>
                    <a:pt x="485" y="547"/>
                    <a:pt x="162" y="547"/>
                    <a:pt x="150" y="323"/>
                  </a:cubicBezTo>
                  <a:cubicBezTo>
                    <a:pt x="138" y="100"/>
                    <a:pt x="485" y="101"/>
                    <a:pt x="497" y="323"/>
                  </a:cubicBezTo>
                  <a:cubicBezTo>
                    <a:pt x="502" y="413"/>
                    <a:pt x="643" y="414"/>
                    <a:pt x="638" y="323"/>
                  </a:cubicBezTo>
                  <a:cubicBezTo>
                    <a:pt x="628" y="146"/>
                    <a:pt x="501" y="19"/>
                    <a:pt x="324" y="9"/>
                  </a:cubicBezTo>
                  <a:cubicBezTo>
                    <a:pt x="147" y="0"/>
                    <a:pt x="18" y="160"/>
                    <a:pt x="10" y="323"/>
                  </a:cubicBezTo>
                  <a:cubicBezTo>
                    <a:pt x="0" y="500"/>
                    <a:pt x="160" y="628"/>
                    <a:pt x="324" y="637"/>
                  </a:cubicBezTo>
                  <a:cubicBezTo>
                    <a:pt x="501" y="647"/>
                    <a:pt x="629" y="486"/>
                    <a:pt x="638" y="323"/>
                  </a:cubicBezTo>
                  <a:cubicBezTo>
                    <a:pt x="643" y="233"/>
                    <a:pt x="502" y="233"/>
                    <a:pt x="497" y="32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7" name="Google Shape;35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2538" y="5476735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4261" y="5384456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0429" y="5368461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3282" y="5435520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254" y="5456128"/>
            <a:ext cx="693031" cy="4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7"/>
          <p:cNvSpPr/>
          <p:nvPr/>
        </p:nvSpPr>
        <p:spPr>
          <a:xfrm>
            <a:off x="7827165" y="4531483"/>
            <a:ext cx="708412" cy="85994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4459" y="4306132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0881" y="4361090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990" y="4358992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1371" y="4366686"/>
            <a:ext cx="367156" cy="217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17"/>
          <p:cNvGrpSpPr/>
          <p:nvPr/>
        </p:nvGrpSpPr>
        <p:grpSpPr>
          <a:xfrm>
            <a:off x="3944692" y="1150829"/>
            <a:ext cx="4070142" cy="4168955"/>
            <a:chOff x="-19484" y="610427"/>
            <a:chExt cx="4070142" cy="4168955"/>
          </a:xfrm>
        </p:grpSpPr>
        <p:sp>
          <p:nvSpPr>
            <p:cNvPr id="368" name="Google Shape;368;p17"/>
            <p:cNvSpPr/>
            <p:nvPr/>
          </p:nvSpPr>
          <p:spPr>
            <a:xfrm rot="-512804">
              <a:off x="778919" y="1586942"/>
              <a:ext cx="2588094" cy="258809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9" name="Google Shape;369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 rot="-2034191">
              <a:off x="622114" y="1119917"/>
              <a:ext cx="2786947" cy="3149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0" name="Google Shape;370;p17"/>
          <p:cNvSpPr/>
          <p:nvPr/>
        </p:nvSpPr>
        <p:spPr>
          <a:xfrm>
            <a:off x="4339588" y="576869"/>
            <a:ext cx="4586299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Hewan Herbivora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Google Shape;371;p17"/>
          <p:cNvSpPr/>
          <p:nvPr/>
        </p:nvSpPr>
        <p:spPr>
          <a:xfrm>
            <a:off x="382120" y="2702268"/>
            <a:ext cx="3477686" cy="1498559"/>
          </a:xfrm>
          <a:prstGeom prst="roundRect">
            <a:avLst>
              <a:gd fmla="val 22865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Gigi hewan herbivora </a:t>
            </a:r>
            <a:r>
              <a:rPr b="0" i="0" lang="en-US" sz="24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terdiri dari gigi seri &amp; geraham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72" name="Google Shape;372;p17"/>
          <p:cNvGrpSpPr/>
          <p:nvPr/>
        </p:nvGrpSpPr>
        <p:grpSpPr>
          <a:xfrm>
            <a:off x="7004740" y="2539322"/>
            <a:ext cx="3747599" cy="1058577"/>
            <a:chOff x="8186208" y="2539322"/>
            <a:chExt cx="3747599" cy="1058577"/>
          </a:xfrm>
        </p:grpSpPr>
        <p:cxnSp>
          <p:nvCxnSpPr>
            <p:cNvPr id="373" name="Google Shape;373;p17"/>
            <p:cNvCxnSpPr/>
            <p:nvPr/>
          </p:nvCxnSpPr>
          <p:spPr>
            <a:xfrm flipH="1">
              <a:off x="8186208" y="3071701"/>
              <a:ext cx="888426" cy="52619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4" name="Google Shape;374;p17"/>
            <p:cNvSpPr/>
            <p:nvPr/>
          </p:nvSpPr>
          <p:spPr>
            <a:xfrm>
              <a:off x="9068862" y="2539322"/>
              <a:ext cx="2864945" cy="911214"/>
            </a:xfrm>
            <a:prstGeom prst="roundRect">
              <a:avLst>
                <a:gd fmla="val 38201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Gigi Seri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memotong makanan</a:t>
              </a:r>
              <a:endParaRPr b="1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75" name="Google Shape;375;p17"/>
          <p:cNvGrpSpPr/>
          <p:nvPr/>
        </p:nvGrpSpPr>
        <p:grpSpPr>
          <a:xfrm>
            <a:off x="6367917" y="4016015"/>
            <a:ext cx="4365253" cy="1157983"/>
            <a:chOff x="7549385" y="4016015"/>
            <a:chExt cx="4365253" cy="1157983"/>
          </a:xfrm>
        </p:grpSpPr>
        <p:cxnSp>
          <p:nvCxnSpPr>
            <p:cNvPr id="376" name="Google Shape;376;p17"/>
            <p:cNvCxnSpPr/>
            <p:nvPr/>
          </p:nvCxnSpPr>
          <p:spPr>
            <a:xfrm rot="10800000">
              <a:off x="7549385" y="4016015"/>
              <a:ext cx="1191707" cy="64033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7" name="Google Shape;377;p17"/>
            <p:cNvSpPr/>
            <p:nvPr/>
          </p:nvSpPr>
          <p:spPr>
            <a:xfrm>
              <a:off x="8689908" y="4262784"/>
              <a:ext cx="3224730" cy="911214"/>
            </a:xfrm>
            <a:prstGeom prst="roundRect">
              <a:avLst>
                <a:gd fmla="val 38201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Gigi Geraham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menghaluskan makanan</a:t>
              </a:r>
              <a:endParaRPr b="1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78" name="Google Shape;378;p17">
            <a:hlinkClick action="ppaction://hlinksldjump" r:id="rId8"/>
          </p:cNvPr>
          <p:cNvSpPr/>
          <p:nvPr/>
        </p:nvSpPr>
        <p:spPr>
          <a:xfrm>
            <a:off x="-323850" y="-700937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17">
            <a:hlinkClick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57449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7">
            <a:hlinkClick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58899" y="5921952"/>
            <a:ext cx="73653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7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0" y="0"/>
            <a:ext cx="12192000" cy="3798875"/>
            <a:chOff x="0" y="0"/>
            <a:chExt cx="12192000" cy="3798875"/>
          </a:xfrm>
        </p:grpSpPr>
        <p:sp>
          <p:nvSpPr>
            <p:cNvPr id="389" name="Google Shape;389;p18"/>
            <p:cNvSpPr/>
            <p:nvPr/>
          </p:nvSpPr>
          <p:spPr>
            <a:xfrm>
              <a:off x="0" y="0"/>
              <a:ext cx="12192000" cy="37988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8"/>
          <p:cNvGrpSpPr/>
          <p:nvPr/>
        </p:nvGrpSpPr>
        <p:grpSpPr>
          <a:xfrm>
            <a:off x="0" y="0"/>
            <a:ext cx="12192000" cy="3798875"/>
            <a:chOff x="0" y="0"/>
            <a:chExt cx="12192000" cy="3798875"/>
          </a:xfrm>
        </p:grpSpPr>
        <p:sp>
          <p:nvSpPr>
            <p:cNvPr id="395" name="Google Shape;395;p18"/>
            <p:cNvSpPr/>
            <p:nvPr/>
          </p:nvSpPr>
          <p:spPr>
            <a:xfrm>
              <a:off x="0" y="0"/>
              <a:ext cx="12192000" cy="3798875"/>
            </a:xfrm>
            <a:prstGeom prst="rect">
              <a:avLst/>
            </a:prstGeom>
            <a:solidFill>
              <a:srgbClr val="63E2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0" name="Google Shape;4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59728"/>
            <a:ext cx="12211050" cy="462950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8"/>
          <p:cNvSpPr/>
          <p:nvPr/>
        </p:nvSpPr>
        <p:spPr>
          <a:xfrm>
            <a:off x="3700429" y="5744748"/>
            <a:ext cx="1337179" cy="162320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3061" y="2781232"/>
            <a:ext cx="4293630" cy="133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3074" y="5293862"/>
            <a:ext cx="693031" cy="409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8"/>
          <p:cNvGrpSpPr/>
          <p:nvPr/>
        </p:nvGrpSpPr>
        <p:grpSpPr>
          <a:xfrm>
            <a:off x="6848797" y="2309489"/>
            <a:ext cx="575452" cy="1860619"/>
            <a:chOff x="23083838" y="11796713"/>
            <a:chExt cx="1663700" cy="3629025"/>
          </a:xfrm>
        </p:grpSpPr>
        <p:sp>
          <p:nvSpPr>
            <p:cNvPr id="405" name="Google Shape;405;p18"/>
            <p:cNvSpPr/>
            <p:nvPr/>
          </p:nvSpPr>
          <p:spPr>
            <a:xfrm>
              <a:off x="23083838" y="11796713"/>
              <a:ext cx="762000" cy="3629025"/>
            </a:xfrm>
            <a:custGeom>
              <a:rect b="b" l="l" r="r" t="t"/>
              <a:pathLst>
                <a:path extrusionOk="0" h="3794" w="797">
                  <a:moveTo>
                    <a:pt x="151" y="3705"/>
                  </a:moveTo>
                  <a:cubicBezTo>
                    <a:pt x="325" y="2719"/>
                    <a:pt x="498" y="1732"/>
                    <a:pt x="672" y="746"/>
                  </a:cubicBezTo>
                  <a:cubicBezTo>
                    <a:pt x="708" y="540"/>
                    <a:pt x="745" y="333"/>
                    <a:pt x="781" y="127"/>
                  </a:cubicBezTo>
                  <a:cubicBezTo>
                    <a:pt x="797" y="38"/>
                    <a:pt x="661" y="0"/>
                    <a:pt x="645" y="89"/>
                  </a:cubicBezTo>
                  <a:cubicBezTo>
                    <a:pt x="472" y="1075"/>
                    <a:pt x="298" y="2062"/>
                    <a:pt x="125" y="3048"/>
                  </a:cubicBezTo>
                  <a:cubicBezTo>
                    <a:pt x="88" y="3255"/>
                    <a:pt x="52" y="3461"/>
                    <a:pt x="15" y="3668"/>
                  </a:cubicBezTo>
                  <a:cubicBezTo>
                    <a:pt x="0" y="3756"/>
                    <a:pt x="135" y="3794"/>
                    <a:pt x="151" y="3705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23987125" y="11796713"/>
              <a:ext cx="760413" cy="3629025"/>
            </a:xfrm>
            <a:custGeom>
              <a:rect b="b" l="l" r="r" t="t"/>
              <a:pathLst>
                <a:path extrusionOk="0" h="3794" w="796">
                  <a:moveTo>
                    <a:pt x="15" y="127"/>
                  </a:moveTo>
                  <a:cubicBezTo>
                    <a:pt x="189" y="1113"/>
                    <a:pt x="363" y="2099"/>
                    <a:pt x="536" y="3086"/>
                  </a:cubicBezTo>
                  <a:cubicBezTo>
                    <a:pt x="572" y="3292"/>
                    <a:pt x="609" y="3498"/>
                    <a:pt x="645" y="3705"/>
                  </a:cubicBezTo>
                  <a:cubicBezTo>
                    <a:pt x="661" y="3794"/>
                    <a:pt x="796" y="3756"/>
                    <a:pt x="781" y="3668"/>
                  </a:cubicBezTo>
                  <a:cubicBezTo>
                    <a:pt x="607" y="2681"/>
                    <a:pt x="434" y="1695"/>
                    <a:pt x="260" y="709"/>
                  </a:cubicBezTo>
                  <a:cubicBezTo>
                    <a:pt x="224" y="502"/>
                    <a:pt x="187" y="296"/>
                    <a:pt x="151" y="89"/>
                  </a:cubicBezTo>
                  <a:cubicBezTo>
                    <a:pt x="135" y="0"/>
                    <a:pt x="0" y="38"/>
                    <a:pt x="15" y="12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23163213" y="13658850"/>
              <a:ext cx="1504950" cy="1246188"/>
            </a:xfrm>
            <a:custGeom>
              <a:rect b="b" l="l" r="r" t="t"/>
              <a:pathLst>
                <a:path extrusionOk="0" h="1304" w="1574">
                  <a:moveTo>
                    <a:pt x="97" y="1304"/>
                  </a:moveTo>
                  <a:cubicBezTo>
                    <a:pt x="97" y="1304"/>
                    <a:pt x="1018" y="1304"/>
                    <a:pt x="1480" y="1304"/>
                  </a:cubicBezTo>
                  <a:cubicBezTo>
                    <a:pt x="1541" y="1304"/>
                    <a:pt x="1574" y="1224"/>
                    <a:pt x="1530" y="1181"/>
                  </a:cubicBezTo>
                  <a:cubicBezTo>
                    <a:pt x="1135" y="792"/>
                    <a:pt x="740" y="404"/>
                    <a:pt x="345" y="16"/>
                  </a:cubicBezTo>
                  <a:cubicBezTo>
                    <a:pt x="329" y="56"/>
                    <a:pt x="312" y="97"/>
                    <a:pt x="295" y="136"/>
                  </a:cubicBezTo>
                  <a:cubicBezTo>
                    <a:pt x="623" y="136"/>
                    <a:pt x="954" y="136"/>
                    <a:pt x="1265" y="136"/>
                  </a:cubicBezTo>
                  <a:cubicBezTo>
                    <a:pt x="1362" y="136"/>
                    <a:pt x="1362" y="0"/>
                    <a:pt x="1265" y="0"/>
                  </a:cubicBezTo>
                  <a:cubicBezTo>
                    <a:pt x="954" y="0"/>
                    <a:pt x="623" y="0"/>
                    <a:pt x="295" y="0"/>
                  </a:cubicBezTo>
                  <a:cubicBezTo>
                    <a:pt x="234" y="0"/>
                    <a:pt x="202" y="73"/>
                    <a:pt x="246" y="116"/>
                  </a:cubicBezTo>
                  <a:cubicBezTo>
                    <a:pt x="641" y="504"/>
                    <a:pt x="1036" y="896"/>
                    <a:pt x="1430" y="1285"/>
                  </a:cubicBezTo>
                  <a:cubicBezTo>
                    <a:pt x="1447" y="1245"/>
                    <a:pt x="1464" y="1207"/>
                    <a:pt x="1480" y="1168"/>
                  </a:cubicBezTo>
                  <a:cubicBezTo>
                    <a:pt x="1018" y="1168"/>
                    <a:pt x="564" y="1168"/>
                    <a:pt x="97" y="1168"/>
                  </a:cubicBezTo>
                  <a:cubicBezTo>
                    <a:pt x="0" y="1168"/>
                    <a:pt x="0" y="1304"/>
                    <a:pt x="97" y="1304"/>
                  </a:cubicBezTo>
                  <a:cubicBezTo>
                    <a:pt x="97" y="1304"/>
                    <a:pt x="0" y="1304"/>
                    <a:pt x="97" y="130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23534688" y="12726988"/>
              <a:ext cx="763588" cy="149225"/>
            </a:xfrm>
            <a:custGeom>
              <a:rect b="b" l="l" r="r" t="t"/>
              <a:pathLst>
                <a:path extrusionOk="0" h="156" w="798">
                  <a:moveTo>
                    <a:pt x="78" y="156"/>
                  </a:moveTo>
                  <a:cubicBezTo>
                    <a:pt x="78" y="156"/>
                    <a:pt x="506" y="156"/>
                    <a:pt x="720" y="156"/>
                  </a:cubicBezTo>
                  <a:cubicBezTo>
                    <a:pt x="798" y="156"/>
                    <a:pt x="798" y="0"/>
                    <a:pt x="720" y="0"/>
                  </a:cubicBezTo>
                  <a:cubicBezTo>
                    <a:pt x="506" y="0"/>
                    <a:pt x="292" y="0"/>
                    <a:pt x="78" y="0"/>
                  </a:cubicBezTo>
                  <a:cubicBezTo>
                    <a:pt x="0" y="0"/>
                    <a:pt x="0" y="156"/>
                    <a:pt x="78" y="156"/>
                  </a:cubicBezTo>
                  <a:cubicBezTo>
                    <a:pt x="78" y="156"/>
                    <a:pt x="0" y="156"/>
                    <a:pt x="78" y="156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23504525" y="12809538"/>
              <a:ext cx="957263" cy="989013"/>
            </a:xfrm>
            <a:custGeom>
              <a:rect b="b" l="l" r="r" t="t"/>
              <a:pathLst>
                <a:path extrusionOk="0" h="1033" w="1001">
                  <a:moveTo>
                    <a:pt x="938" y="868"/>
                  </a:moveTo>
                  <a:cubicBezTo>
                    <a:pt x="680" y="601"/>
                    <a:pt x="421" y="333"/>
                    <a:pt x="162" y="65"/>
                  </a:cubicBezTo>
                  <a:cubicBezTo>
                    <a:pt x="99" y="0"/>
                    <a:pt x="0" y="100"/>
                    <a:pt x="63" y="165"/>
                  </a:cubicBezTo>
                  <a:cubicBezTo>
                    <a:pt x="322" y="432"/>
                    <a:pt x="580" y="700"/>
                    <a:pt x="839" y="968"/>
                  </a:cubicBezTo>
                  <a:cubicBezTo>
                    <a:pt x="902" y="1033"/>
                    <a:pt x="1001" y="934"/>
                    <a:pt x="938" y="868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23617238" y="12128500"/>
              <a:ext cx="693738" cy="754063"/>
            </a:xfrm>
            <a:custGeom>
              <a:rect b="b" l="l" r="r" t="t"/>
              <a:pathLst>
                <a:path extrusionOk="0" h="788" w="725">
                  <a:moveTo>
                    <a:pt x="664" y="622"/>
                  </a:moveTo>
                  <a:cubicBezTo>
                    <a:pt x="496" y="437"/>
                    <a:pt x="328" y="252"/>
                    <a:pt x="161" y="68"/>
                  </a:cubicBezTo>
                  <a:cubicBezTo>
                    <a:pt x="99" y="0"/>
                    <a:pt x="0" y="100"/>
                    <a:pt x="61" y="167"/>
                  </a:cubicBezTo>
                  <a:cubicBezTo>
                    <a:pt x="229" y="352"/>
                    <a:pt x="397" y="536"/>
                    <a:pt x="564" y="721"/>
                  </a:cubicBezTo>
                  <a:cubicBezTo>
                    <a:pt x="626" y="788"/>
                    <a:pt x="725" y="689"/>
                    <a:pt x="664" y="62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8"/>
          <p:cNvGrpSpPr/>
          <p:nvPr/>
        </p:nvGrpSpPr>
        <p:grpSpPr>
          <a:xfrm>
            <a:off x="6662938" y="1855587"/>
            <a:ext cx="930717" cy="931266"/>
            <a:chOff x="22563138" y="9758363"/>
            <a:chExt cx="2690812" cy="2692400"/>
          </a:xfrm>
        </p:grpSpPr>
        <p:sp>
          <p:nvSpPr>
            <p:cNvPr id="412" name="Google Shape;412;p18"/>
            <p:cNvSpPr/>
            <p:nvPr/>
          </p:nvSpPr>
          <p:spPr>
            <a:xfrm>
              <a:off x="23009225" y="10212388"/>
              <a:ext cx="1728788" cy="1800225"/>
            </a:xfrm>
            <a:custGeom>
              <a:rect b="b" l="l" r="r" t="t"/>
              <a:pathLst>
                <a:path extrusionOk="0" h="1882" w="1807">
                  <a:moveTo>
                    <a:pt x="1665" y="917"/>
                  </a:moveTo>
                  <a:cubicBezTo>
                    <a:pt x="1658" y="1319"/>
                    <a:pt x="1339" y="1637"/>
                    <a:pt x="938" y="1644"/>
                  </a:cubicBezTo>
                  <a:cubicBezTo>
                    <a:pt x="536" y="1651"/>
                    <a:pt x="217" y="1308"/>
                    <a:pt x="211" y="917"/>
                  </a:cubicBezTo>
                  <a:cubicBezTo>
                    <a:pt x="204" y="516"/>
                    <a:pt x="546" y="197"/>
                    <a:pt x="938" y="190"/>
                  </a:cubicBezTo>
                  <a:cubicBezTo>
                    <a:pt x="1339" y="183"/>
                    <a:pt x="1658" y="526"/>
                    <a:pt x="1665" y="917"/>
                  </a:cubicBezTo>
                  <a:cubicBezTo>
                    <a:pt x="1666" y="1008"/>
                    <a:pt x="1807" y="1008"/>
                    <a:pt x="1805" y="917"/>
                  </a:cubicBezTo>
                  <a:cubicBezTo>
                    <a:pt x="1798" y="467"/>
                    <a:pt x="1465" y="108"/>
                    <a:pt x="1021" y="54"/>
                  </a:cubicBezTo>
                  <a:cubicBezTo>
                    <a:pt x="577" y="0"/>
                    <a:pt x="166" y="332"/>
                    <a:pt x="84" y="761"/>
                  </a:cubicBezTo>
                  <a:cubicBezTo>
                    <a:pt x="0" y="1201"/>
                    <a:pt x="282" y="1627"/>
                    <a:pt x="703" y="1753"/>
                  </a:cubicBezTo>
                  <a:cubicBezTo>
                    <a:pt x="1134" y="1882"/>
                    <a:pt x="1581" y="1632"/>
                    <a:pt x="1748" y="1228"/>
                  </a:cubicBezTo>
                  <a:cubicBezTo>
                    <a:pt x="1788" y="1130"/>
                    <a:pt x="1804" y="1022"/>
                    <a:pt x="1805" y="917"/>
                  </a:cubicBezTo>
                  <a:cubicBezTo>
                    <a:pt x="1807" y="826"/>
                    <a:pt x="1666" y="827"/>
                    <a:pt x="1665" y="917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23528338" y="10712450"/>
              <a:ext cx="755650" cy="755650"/>
            </a:xfrm>
            <a:prstGeom prst="ellipse">
              <a:avLst/>
            </a:prstGeom>
            <a:solidFill>
              <a:srgbClr val="5B607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3452138" y="10636250"/>
              <a:ext cx="901700" cy="908050"/>
            </a:xfrm>
            <a:custGeom>
              <a:rect b="b" l="l" r="r" t="t"/>
              <a:pathLst>
                <a:path extrusionOk="0" h="949" w="943">
                  <a:moveTo>
                    <a:pt x="800" y="474"/>
                  </a:moveTo>
                  <a:cubicBezTo>
                    <a:pt x="794" y="656"/>
                    <a:pt x="656" y="793"/>
                    <a:pt x="475" y="799"/>
                  </a:cubicBezTo>
                  <a:cubicBezTo>
                    <a:pt x="293" y="805"/>
                    <a:pt x="155" y="647"/>
                    <a:pt x="150" y="474"/>
                  </a:cubicBezTo>
                  <a:cubicBezTo>
                    <a:pt x="144" y="293"/>
                    <a:pt x="302" y="155"/>
                    <a:pt x="475" y="149"/>
                  </a:cubicBezTo>
                  <a:cubicBezTo>
                    <a:pt x="656" y="143"/>
                    <a:pt x="794" y="302"/>
                    <a:pt x="800" y="474"/>
                  </a:cubicBezTo>
                  <a:cubicBezTo>
                    <a:pt x="803" y="565"/>
                    <a:pt x="943" y="565"/>
                    <a:pt x="940" y="474"/>
                  </a:cubicBezTo>
                  <a:cubicBezTo>
                    <a:pt x="932" y="215"/>
                    <a:pt x="734" y="17"/>
                    <a:pt x="475" y="9"/>
                  </a:cubicBezTo>
                  <a:cubicBezTo>
                    <a:pt x="215" y="0"/>
                    <a:pt x="17" y="228"/>
                    <a:pt x="9" y="474"/>
                  </a:cubicBezTo>
                  <a:cubicBezTo>
                    <a:pt x="0" y="734"/>
                    <a:pt x="228" y="932"/>
                    <a:pt x="475" y="940"/>
                  </a:cubicBezTo>
                  <a:cubicBezTo>
                    <a:pt x="734" y="949"/>
                    <a:pt x="932" y="721"/>
                    <a:pt x="940" y="474"/>
                  </a:cubicBezTo>
                  <a:cubicBezTo>
                    <a:pt x="943" y="383"/>
                    <a:pt x="803" y="384"/>
                    <a:pt x="800" y="474"/>
                  </a:cubicBezTo>
                  <a:close/>
                </a:path>
              </a:pathLst>
            </a:custGeom>
            <a:solidFill>
              <a:srgbClr val="464D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23722013" y="9758363"/>
              <a:ext cx="376238" cy="1349375"/>
            </a:xfrm>
            <a:custGeom>
              <a:rect b="b" l="l" r="r" t="t"/>
              <a:pathLst>
                <a:path extrusionOk="0" h="1411" w="394">
                  <a:moveTo>
                    <a:pt x="280" y="1411"/>
                  </a:moveTo>
                  <a:lnTo>
                    <a:pt x="106" y="1411"/>
                  </a:lnTo>
                  <a:lnTo>
                    <a:pt x="0" y="97"/>
                  </a:lnTo>
                  <a:lnTo>
                    <a:pt x="394" y="0"/>
                  </a:lnTo>
                  <a:lnTo>
                    <a:pt x="280" y="141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3722013" y="11107738"/>
              <a:ext cx="376238" cy="1343025"/>
            </a:xfrm>
            <a:custGeom>
              <a:rect b="b" l="l" r="r" t="t"/>
              <a:pathLst>
                <a:path extrusionOk="0" h="1403" w="394">
                  <a:moveTo>
                    <a:pt x="114" y="0"/>
                  </a:moveTo>
                  <a:lnTo>
                    <a:pt x="288" y="0"/>
                  </a:lnTo>
                  <a:lnTo>
                    <a:pt x="394" y="1297"/>
                  </a:lnTo>
                  <a:lnTo>
                    <a:pt x="0" y="14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22563138" y="10904538"/>
              <a:ext cx="1344613" cy="376238"/>
            </a:xfrm>
            <a:custGeom>
              <a:rect b="b" l="l" r="r" t="t"/>
              <a:pathLst>
                <a:path extrusionOk="0" h="394" w="1406">
                  <a:moveTo>
                    <a:pt x="1406" y="114"/>
                  </a:moveTo>
                  <a:lnTo>
                    <a:pt x="1406" y="288"/>
                  </a:lnTo>
                  <a:lnTo>
                    <a:pt x="102" y="394"/>
                  </a:lnTo>
                  <a:lnTo>
                    <a:pt x="0" y="0"/>
                  </a:lnTo>
                  <a:lnTo>
                    <a:pt x="1406" y="11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23907750" y="10904538"/>
              <a:ext cx="1346200" cy="376238"/>
            </a:xfrm>
            <a:custGeom>
              <a:rect b="b" l="l" r="r" t="t"/>
              <a:pathLst>
                <a:path extrusionOk="0" h="394" w="1408">
                  <a:moveTo>
                    <a:pt x="0" y="280"/>
                  </a:moveTo>
                  <a:lnTo>
                    <a:pt x="0" y="105"/>
                  </a:lnTo>
                  <a:lnTo>
                    <a:pt x="1307" y="0"/>
                  </a:lnTo>
                  <a:lnTo>
                    <a:pt x="1408" y="394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23123525" y="9829800"/>
              <a:ext cx="854075" cy="1304925"/>
            </a:xfrm>
            <a:custGeom>
              <a:rect b="b" l="l" r="r" t="t"/>
              <a:pathLst>
                <a:path extrusionOk="0" h="1364" w="893">
                  <a:moveTo>
                    <a:pt x="893" y="1277"/>
                  </a:moveTo>
                  <a:lnTo>
                    <a:pt x="742" y="1364"/>
                  </a:lnTo>
                  <a:lnTo>
                    <a:pt x="0" y="284"/>
                  </a:lnTo>
                  <a:lnTo>
                    <a:pt x="291" y="0"/>
                  </a:lnTo>
                  <a:lnTo>
                    <a:pt x="893" y="127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23841075" y="11047413"/>
              <a:ext cx="854075" cy="1304925"/>
            </a:xfrm>
            <a:custGeom>
              <a:rect b="b" l="l" r="r" t="t"/>
              <a:pathLst>
                <a:path extrusionOk="0" h="1363" w="893">
                  <a:moveTo>
                    <a:pt x="0" y="86"/>
                  </a:moveTo>
                  <a:lnTo>
                    <a:pt x="151" y="0"/>
                  </a:lnTo>
                  <a:lnTo>
                    <a:pt x="893" y="1079"/>
                  </a:lnTo>
                  <a:lnTo>
                    <a:pt x="602" y="136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22647275" y="11023600"/>
              <a:ext cx="1301750" cy="854075"/>
            </a:xfrm>
            <a:custGeom>
              <a:rect b="b" l="l" r="r" t="t"/>
              <a:pathLst>
                <a:path extrusionOk="0" h="892" w="1362">
                  <a:moveTo>
                    <a:pt x="1275" y="0"/>
                  </a:moveTo>
                  <a:lnTo>
                    <a:pt x="1362" y="151"/>
                  </a:lnTo>
                  <a:lnTo>
                    <a:pt x="285" y="892"/>
                  </a:lnTo>
                  <a:lnTo>
                    <a:pt x="0" y="602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23861713" y="10306050"/>
              <a:ext cx="1306513" cy="855663"/>
            </a:xfrm>
            <a:custGeom>
              <a:rect b="b" l="l" r="r" t="t"/>
              <a:pathLst>
                <a:path extrusionOk="0" h="894" w="1365">
                  <a:moveTo>
                    <a:pt x="87" y="894"/>
                  </a:moveTo>
                  <a:lnTo>
                    <a:pt x="0" y="743"/>
                  </a:lnTo>
                  <a:lnTo>
                    <a:pt x="1082" y="0"/>
                  </a:lnTo>
                  <a:lnTo>
                    <a:pt x="1365" y="291"/>
                  </a:lnTo>
                  <a:lnTo>
                    <a:pt x="87" y="894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22733001" y="10258424"/>
              <a:ext cx="1216025" cy="908050"/>
            </a:xfrm>
            <a:custGeom>
              <a:rect b="b" l="l" r="r" t="t"/>
              <a:pathLst>
                <a:path extrusionOk="0" h="948" w="1272">
                  <a:moveTo>
                    <a:pt x="1272" y="797"/>
                  </a:moveTo>
                  <a:lnTo>
                    <a:pt x="1186" y="948"/>
                  </a:lnTo>
                  <a:lnTo>
                    <a:pt x="0" y="392"/>
                  </a:lnTo>
                  <a:lnTo>
                    <a:pt x="107" y="0"/>
                  </a:lnTo>
                  <a:lnTo>
                    <a:pt x="1272" y="797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23869650" y="11014075"/>
              <a:ext cx="1216025" cy="906463"/>
            </a:xfrm>
            <a:custGeom>
              <a:rect b="b" l="l" r="r" t="t"/>
              <a:pathLst>
                <a:path extrusionOk="0" h="948" w="1272">
                  <a:moveTo>
                    <a:pt x="0" y="151"/>
                  </a:moveTo>
                  <a:lnTo>
                    <a:pt x="86" y="0"/>
                  </a:lnTo>
                  <a:lnTo>
                    <a:pt x="1272" y="556"/>
                  </a:lnTo>
                  <a:lnTo>
                    <a:pt x="1165" y="94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23075900" y="11053763"/>
              <a:ext cx="906463" cy="1216025"/>
            </a:xfrm>
            <a:custGeom>
              <a:rect b="b" l="l" r="r" t="t"/>
              <a:pathLst>
                <a:path extrusionOk="0" h="1271" w="948">
                  <a:moveTo>
                    <a:pt x="797" y="0"/>
                  </a:moveTo>
                  <a:lnTo>
                    <a:pt x="948" y="87"/>
                  </a:lnTo>
                  <a:lnTo>
                    <a:pt x="393" y="1271"/>
                  </a:lnTo>
                  <a:lnTo>
                    <a:pt x="0" y="116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23831550" y="9913938"/>
              <a:ext cx="908050" cy="1219200"/>
            </a:xfrm>
            <a:custGeom>
              <a:rect b="b" l="l" r="r" t="t"/>
              <a:pathLst>
                <a:path extrusionOk="0" h="1275" w="949">
                  <a:moveTo>
                    <a:pt x="151" y="1275"/>
                  </a:moveTo>
                  <a:lnTo>
                    <a:pt x="0" y="1188"/>
                  </a:lnTo>
                  <a:lnTo>
                    <a:pt x="557" y="0"/>
                  </a:lnTo>
                  <a:lnTo>
                    <a:pt x="949" y="109"/>
                  </a:lnTo>
                  <a:lnTo>
                    <a:pt x="151" y="1275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23672800" y="10858500"/>
              <a:ext cx="466725" cy="465138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23596600" y="10780713"/>
              <a:ext cx="614363" cy="619125"/>
            </a:xfrm>
            <a:custGeom>
              <a:rect b="b" l="l" r="r" t="t"/>
              <a:pathLst>
                <a:path extrusionOk="0" h="647" w="643">
                  <a:moveTo>
                    <a:pt x="497" y="323"/>
                  </a:moveTo>
                  <a:cubicBezTo>
                    <a:pt x="485" y="547"/>
                    <a:pt x="162" y="547"/>
                    <a:pt x="150" y="323"/>
                  </a:cubicBezTo>
                  <a:cubicBezTo>
                    <a:pt x="138" y="100"/>
                    <a:pt x="485" y="101"/>
                    <a:pt x="497" y="323"/>
                  </a:cubicBezTo>
                  <a:cubicBezTo>
                    <a:pt x="502" y="413"/>
                    <a:pt x="643" y="414"/>
                    <a:pt x="638" y="323"/>
                  </a:cubicBezTo>
                  <a:cubicBezTo>
                    <a:pt x="628" y="146"/>
                    <a:pt x="501" y="19"/>
                    <a:pt x="324" y="9"/>
                  </a:cubicBezTo>
                  <a:cubicBezTo>
                    <a:pt x="147" y="0"/>
                    <a:pt x="18" y="160"/>
                    <a:pt x="10" y="323"/>
                  </a:cubicBezTo>
                  <a:cubicBezTo>
                    <a:pt x="0" y="500"/>
                    <a:pt x="160" y="628"/>
                    <a:pt x="324" y="637"/>
                  </a:cubicBezTo>
                  <a:cubicBezTo>
                    <a:pt x="501" y="647"/>
                    <a:pt x="629" y="486"/>
                    <a:pt x="638" y="323"/>
                  </a:cubicBezTo>
                  <a:cubicBezTo>
                    <a:pt x="643" y="233"/>
                    <a:pt x="502" y="233"/>
                    <a:pt x="497" y="32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9" name="Google Shape;42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2538" y="5476735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4261" y="5384456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0429" y="5368461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3282" y="5435520"/>
            <a:ext cx="693031" cy="4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254" y="5456128"/>
            <a:ext cx="693031" cy="4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8"/>
          <p:cNvSpPr/>
          <p:nvPr/>
        </p:nvSpPr>
        <p:spPr>
          <a:xfrm>
            <a:off x="7827165" y="4531483"/>
            <a:ext cx="708412" cy="85994"/>
          </a:xfrm>
          <a:prstGeom prst="ellipse">
            <a:avLst/>
          </a:prstGeom>
          <a:solidFill>
            <a:srgbClr val="85B92A">
              <a:alpha val="4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4459" y="4306132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0881" y="4361090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990" y="4358992"/>
            <a:ext cx="367156" cy="21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1371" y="4366686"/>
            <a:ext cx="367156" cy="217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18"/>
          <p:cNvGrpSpPr/>
          <p:nvPr/>
        </p:nvGrpSpPr>
        <p:grpSpPr>
          <a:xfrm>
            <a:off x="1225933" y="1433061"/>
            <a:ext cx="2407107" cy="2881741"/>
            <a:chOff x="4765307" y="1129864"/>
            <a:chExt cx="1778709" cy="2129435"/>
          </a:xfrm>
        </p:grpSpPr>
        <p:sp>
          <p:nvSpPr>
            <p:cNvPr id="440" name="Google Shape;440;p18"/>
            <p:cNvSpPr/>
            <p:nvPr/>
          </p:nvSpPr>
          <p:spPr>
            <a:xfrm>
              <a:off x="4765307" y="1955305"/>
              <a:ext cx="1296300" cy="12963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1" name="Google Shape;441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43093" y="1962999"/>
              <a:ext cx="1125652" cy="1296300"/>
            </a:xfrm>
            <a:custGeom>
              <a:rect b="b" l="l" r="r" t="t"/>
              <a:pathLst>
                <a:path extrusionOk="0" h="1296300" w="1125652">
                  <a:moveTo>
                    <a:pt x="477502" y="0"/>
                  </a:moveTo>
                  <a:cubicBezTo>
                    <a:pt x="835465" y="0"/>
                    <a:pt x="1125652" y="290187"/>
                    <a:pt x="1125652" y="648150"/>
                  </a:cubicBezTo>
                  <a:cubicBezTo>
                    <a:pt x="1125652" y="1006113"/>
                    <a:pt x="835465" y="1296300"/>
                    <a:pt x="477502" y="1296300"/>
                  </a:cubicBezTo>
                  <a:cubicBezTo>
                    <a:pt x="298521" y="1296300"/>
                    <a:pt x="136483" y="1223753"/>
                    <a:pt x="19191" y="1106461"/>
                  </a:cubicBezTo>
                  <a:lnTo>
                    <a:pt x="0" y="1083202"/>
                  </a:lnTo>
                  <a:lnTo>
                    <a:pt x="0" y="213099"/>
                  </a:lnTo>
                  <a:lnTo>
                    <a:pt x="19191" y="189839"/>
                  </a:lnTo>
                  <a:cubicBezTo>
                    <a:pt x="136483" y="72547"/>
                    <a:pt x="298521" y="0"/>
                    <a:pt x="477502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42" name="Google Shape;442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834107" y="1129864"/>
              <a:ext cx="1709909" cy="16794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p18"/>
          <p:cNvGrpSpPr/>
          <p:nvPr/>
        </p:nvGrpSpPr>
        <p:grpSpPr>
          <a:xfrm>
            <a:off x="3629054" y="1572715"/>
            <a:ext cx="2268078" cy="2723983"/>
            <a:chOff x="7450874" y="846896"/>
            <a:chExt cx="1675975" cy="2012862"/>
          </a:xfrm>
        </p:grpSpPr>
        <p:sp>
          <p:nvSpPr>
            <p:cNvPr id="444" name="Google Shape;444;p18"/>
            <p:cNvSpPr/>
            <p:nvPr/>
          </p:nvSpPr>
          <p:spPr>
            <a:xfrm>
              <a:off x="7450874" y="1563458"/>
              <a:ext cx="1296300" cy="12963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5" name="Google Shape;445;p1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463672" y="1561593"/>
              <a:ext cx="1296300" cy="1296300"/>
            </a:xfrm>
            <a:custGeom>
              <a:rect b="b" l="l" r="r" t="t"/>
              <a:pathLst>
                <a:path extrusionOk="0" h="1296300" w="1296300">
                  <a:moveTo>
                    <a:pt x="648150" y="0"/>
                  </a:moveTo>
                  <a:cubicBezTo>
                    <a:pt x="1006113" y="0"/>
                    <a:pt x="1296300" y="290187"/>
                    <a:pt x="1296300" y="648150"/>
                  </a:cubicBezTo>
                  <a:cubicBezTo>
                    <a:pt x="1296300" y="1006113"/>
                    <a:pt x="1006113" y="1296300"/>
                    <a:pt x="648150" y="1296300"/>
                  </a:cubicBezTo>
                  <a:cubicBezTo>
                    <a:pt x="290187" y="1296300"/>
                    <a:pt x="0" y="1006113"/>
                    <a:pt x="0" y="648150"/>
                  </a:cubicBezTo>
                  <a:cubicBezTo>
                    <a:pt x="0" y="290187"/>
                    <a:pt x="290187" y="0"/>
                    <a:pt x="6481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46" name="Google Shape;446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886963" y="846896"/>
              <a:ext cx="1239886" cy="12108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7" name="Google Shape;447;p18"/>
          <p:cNvGrpSpPr/>
          <p:nvPr/>
        </p:nvGrpSpPr>
        <p:grpSpPr>
          <a:xfrm>
            <a:off x="5922524" y="1963349"/>
            <a:ext cx="2613600" cy="2287705"/>
            <a:chOff x="5151643" y="3339136"/>
            <a:chExt cx="1931295" cy="1690478"/>
          </a:xfrm>
        </p:grpSpPr>
        <p:sp>
          <p:nvSpPr>
            <p:cNvPr id="448" name="Google Shape;448;p18"/>
            <p:cNvSpPr/>
            <p:nvPr/>
          </p:nvSpPr>
          <p:spPr>
            <a:xfrm>
              <a:off x="5151643" y="3733314"/>
              <a:ext cx="1296300" cy="12963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18"/>
            <p:cNvGrpSpPr/>
            <p:nvPr/>
          </p:nvGrpSpPr>
          <p:grpSpPr>
            <a:xfrm>
              <a:off x="5166920" y="3339136"/>
              <a:ext cx="1916018" cy="1675603"/>
              <a:chOff x="4188230" y="3339136"/>
              <a:chExt cx="1916018" cy="1675603"/>
            </a:xfrm>
          </p:grpSpPr>
          <p:pic>
            <p:nvPicPr>
              <p:cNvPr id="450" name="Google Shape;450;p1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188230" y="3718439"/>
                <a:ext cx="1296300" cy="1296300"/>
              </a:xfrm>
              <a:custGeom>
                <a:rect b="b" l="l" r="r" t="t"/>
                <a:pathLst>
                  <a:path extrusionOk="0" h="1296300" w="1296300">
                    <a:moveTo>
                      <a:pt x="648150" y="0"/>
                    </a:moveTo>
                    <a:cubicBezTo>
                      <a:pt x="1006113" y="0"/>
                      <a:pt x="1296300" y="290187"/>
                      <a:pt x="1296300" y="648150"/>
                    </a:cubicBezTo>
                    <a:cubicBezTo>
                      <a:pt x="1296300" y="1006113"/>
                      <a:pt x="1006113" y="1296300"/>
                      <a:pt x="648150" y="1296300"/>
                    </a:cubicBezTo>
                    <a:cubicBezTo>
                      <a:pt x="290187" y="1296300"/>
                      <a:pt x="0" y="1006113"/>
                      <a:pt x="0" y="648150"/>
                    </a:cubicBezTo>
                    <a:cubicBezTo>
                      <a:pt x="0" y="290187"/>
                      <a:pt x="290187" y="0"/>
                      <a:pt x="64815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451" name="Google Shape;451;p1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527772" y="3339136"/>
                <a:ext cx="1576476" cy="12679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2" name="Google Shape;452;p18"/>
          <p:cNvGrpSpPr/>
          <p:nvPr/>
        </p:nvGrpSpPr>
        <p:grpSpPr>
          <a:xfrm>
            <a:off x="8500359" y="1445848"/>
            <a:ext cx="2655778" cy="2808728"/>
            <a:chOff x="8508538" y="1920250"/>
            <a:chExt cx="2655778" cy="2808728"/>
          </a:xfrm>
        </p:grpSpPr>
        <p:sp>
          <p:nvSpPr>
            <p:cNvPr id="453" name="Google Shape;453;p18"/>
            <p:cNvSpPr/>
            <p:nvPr/>
          </p:nvSpPr>
          <p:spPr>
            <a:xfrm>
              <a:off x="8508538" y="2974710"/>
              <a:ext cx="1754268" cy="1754268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4" name="Google Shape;454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 flipH="1">
              <a:off x="8535577" y="2973875"/>
              <a:ext cx="1754268" cy="1754268"/>
            </a:xfrm>
            <a:custGeom>
              <a:rect b="b" l="l" r="r" t="t"/>
              <a:pathLst>
                <a:path extrusionOk="0" h="1754268" w="1754268">
                  <a:moveTo>
                    <a:pt x="877134" y="0"/>
                  </a:moveTo>
                  <a:cubicBezTo>
                    <a:pt x="392706" y="0"/>
                    <a:pt x="0" y="392706"/>
                    <a:pt x="0" y="877134"/>
                  </a:cubicBezTo>
                  <a:cubicBezTo>
                    <a:pt x="0" y="1361562"/>
                    <a:pt x="392706" y="1754268"/>
                    <a:pt x="877134" y="1754268"/>
                  </a:cubicBezTo>
                  <a:cubicBezTo>
                    <a:pt x="1361562" y="1754268"/>
                    <a:pt x="1754268" y="1361562"/>
                    <a:pt x="1754268" y="877134"/>
                  </a:cubicBezTo>
                  <a:cubicBezTo>
                    <a:pt x="1754268" y="392706"/>
                    <a:pt x="1361562" y="0"/>
                    <a:pt x="877134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55" name="Google Shape;455;p1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 flipH="1">
              <a:off x="9167870" y="1920250"/>
              <a:ext cx="1996446" cy="1982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6" name="Google Shape;456;p18"/>
          <p:cNvSpPr/>
          <p:nvPr/>
        </p:nvSpPr>
        <p:spPr>
          <a:xfrm>
            <a:off x="3297828" y="438694"/>
            <a:ext cx="5942078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Contoh Hewan Herbivora</a:t>
            </a:r>
            <a:endParaRPr b="1"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994347" y="4560282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Jerapah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515246" y="4560282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Rusa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5797538" y="4560282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Kambing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8500359" y="4560282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Sapi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1" name="Google Shape;461;p18">
            <a:hlinkClick action="ppaction://hlinksldjump" r:id="rId15"/>
          </p:cNvPr>
          <p:cNvSpPr/>
          <p:nvPr/>
        </p:nvSpPr>
        <p:spPr>
          <a:xfrm>
            <a:off x="-446462" y="-548537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18">
            <a:hlinkClick action="ppaction://hlinkshowjump?jump=previousslide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57449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8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8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9"/>
          <p:cNvGrpSpPr/>
          <p:nvPr/>
        </p:nvGrpSpPr>
        <p:grpSpPr>
          <a:xfrm>
            <a:off x="0" y="0"/>
            <a:ext cx="12192000" cy="5315919"/>
            <a:chOff x="0" y="0"/>
            <a:chExt cx="12192000" cy="5315919"/>
          </a:xfrm>
        </p:grpSpPr>
        <p:sp>
          <p:nvSpPr>
            <p:cNvPr id="471" name="Google Shape;471;p19"/>
            <p:cNvSpPr/>
            <p:nvPr/>
          </p:nvSpPr>
          <p:spPr>
            <a:xfrm>
              <a:off x="0" y="0"/>
              <a:ext cx="12192000" cy="531591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9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19"/>
          <p:cNvGrpSpPr/>
          <p:nvPr/>
        </p:nvGrpSpPr>
        <p:grpSpPr>
          <a:xfrm>
            <a:off x="0" y="0"/>
            <a:ext cx="12192000" cy="5315919"/>
            <a:chOff x="0" y="0"/>
            <a:chExt cx="12192000" cy="5315919"/>
          </a:xfrm>
        </p:grpSpPr>
        <p:sp>
          <p:nvSpPr>
            <p:cNvPr id="477" name="Google Shape;477;p19"/>
            <p:cNvSpPr/>
            <p:nvPr/>
          </p:nvSpPr>
          <p:spPr>
            <a:xfrm>
              <a:off x="0" y="0"/>
              <a:ext cx="12192000" cy="531591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2" name="Google Shape;4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95650"/>
            <a:ext cx="12191999" cy="359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9403" y="4248711"/>
            <a:ext cx="3486571" cy="2238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4" name="Google Shape;484;p19"/>
          <p:cNvGrpSpPr/>
          <p:nvPr/>
        </p:nvGrpSpPr>
        <p:grpSpPr>
          <a:xfrm>
            <a:off x="688370" y="2109237"/>
            <a:ext cx="3245391" cy="2468969"/>
            <a:chOff x="6910292" y="1060057"/>
            <a:chExt cx="3245391" cy="2468969"/>
          </a:xfrm>
        </p:grpSpPr>
        <p:sp>
          <p:nvSpPr>
            <p:cNvPr id="485" name="Google Shape;485;p19"/>
            <p:cNvSpPr/>
            <p:nvPr/>
          </p:nvSpPr>
          <p:spPr>
            <a:xfrm>
              <a:off x="7686714" y="1060057"/>
              <a:ext cx="2468969" cy="2468969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6" name="Google Shape;48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6713" y="1625522"/>
              <a:ext cx="2468970" cy="1903504"/>
            </a:xfrm>
            <a:custGeom>
              <a:rect b="b" l="l" r="r" t="t"/>
              <a:pathLst>
                <a:path extrusionOk="0" h="1903504" w="2468970">
                  <a:moveTo>
                    <a:pt x="199328" y="0"/>
                  </a:moveTo>
                  <a:lnTo>
                    <a:pt x="2269643" y="0"/>
                  </a:lnTo>
                  <a:lnTo>
                    <a:pt x="2371958" y="188502"/>
                  </a:lnTo>
                  <a:cubicBezTo>
                    <a:pt x="2434427" y="336194"/>
                    <a:pt x="2468970" y="498572"/>
                    <a:pt x="2468970" y="669019"/>
                  </a:cubicBezTo>
                  <a:cubicBezTo>
                    <a:pt x="2468970" y="1350806"/>
                    <a:pt x="1916272" y="1903504"/>
                    <a:pt x="1234485" y="1903504"/>
                  </a:cubicBezTo>
                  <a:cubicBezTo>
                    <a:pt x="552698" y="1903504"/>
                    <a:pt x="0" y="1350806"/>
                    <a:pt x="0" y="669019"/>
                  </a:cubicBezTo>
                  <a:cubicBezTo>
                    <a:pt x="0" y="498572"/>
                    <a:pt x="34544" y="336194"/>
                    <a:pt x="97012" y="188502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7" name="Google Shape;48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10292" y="1614222"/>
              <a:ext cx="2633758" cy="19148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8" name="Google Shape;488;p19"/>
          <p:cNvSpPr/>
          <p:nvPr/>
        </p:nvSpPr>
        <p:spPr>
          <a:xfrm>
            <a:off x="4614683" y="672691"/>
            <a:ext cx="4586299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Hewan Karnivora </a:t>
            </a:r>
            <a:endParaRPr/>
          </a:p>
        </p:txBody>
      </p:sp>
      <p:sp>
        <p:nvSpPr>
          <p:cNvPr id="489" name="Google Shape;489;p19"/>
          <p:cNvSpPr/>
          <p:nvPr/>
        </p:nvSpPr>
        <p:spPr>
          <a:xfrm>
            <a:off x="4614683" y="2437548"/>
            <a:ext cx="5040317" cy="1632082"/>
          </a:xfrm>
          <a:prstGeom prst="roundRect">
            <a:avLst>
              <a:gd fmla="val 23149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Karnivora </a:t>
            </a:r>
            <a:r>
              <a:rPr b="0" i="0" lang="en-US" sz="28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makanannya berupa daging yang berasal dari hewan lain</a:t>
            </a:r>
            <a:endParaRPr b="1"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0" name="Google Shape;490;p19">
            <a:hlinkClick action="ppaction://hlinksldjump" r:id="rId7"/>
          </p:cNvPr>
          <p:cNvSpPr/>
          <p:nvPr/>
        </p:nvSpPr>
        <p:spPr>
          <a:xfrm>
            <a:off x="-217862" y="-719987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1" name="Google Shape;491;p1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9">
            <a:hlinkClick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58899" y="5921952"/>
            <a:ext cx="73653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9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0"/>
          <p:cNvGrpSpPr/>
          <p:nvPr/>
        </p:nvGrpSpPr>
        <p:grpSpPr>
          <a:xfrm>
            <a:off x="0" y="0"/>
            <a:ext cx="12192000" cy="5315919"/>
            <a:chOff x="0" y="0"/>
            <a:chExt cx="12192000" cy="5315919"/>
          </a:xfrm>
        </p:grpSpPr>
        <p:sp>
          <p:nvSpPr>
            <p:cNvPr id="500" name="Google Shape;500;p20"/>
            <p:cNvSpPr/>
            <p:nvPr/>
          </p:nvSpPr>
          <p:spPr>
            <a:xfrm>
              <a:off x="0" y="0"/>
              <a:ext cx="12192000" cy="531591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0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20"/>
          <p:cNvGrpSpPr/>
          <p:nvPr/>
        </p:nvGrpSpPr>
        <p:grpSpPr>
          <a:xfrm>
            <a:off x="0" y="0"/>
            <a:ext cx="12192000" cy="5315919"/>
            <a:chOff x="0" y="0"/>
            <a:chExt cx="12192000" cy="5315919"/>
          </a:xfrm>
        </p:grpSpPr>
        <p:sp>
          <p:nvSpPr>
            <p:cNvPr id="506" name="Google Shape;506;p20"/>
            <p:cNvSpPr/>
            <p:nvPr/>
          </p:nvSpPr>
          <p:spPr>
            <a:xfrm>
              <a:off x="0" y="0"/>
              <a:ext cx="12192000" cy="531591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0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0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1" name="Google Shape;5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95650"/>
            <a:ext cx="12191999" cy="35948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" name="Google Shape;512;p20"/>
          <p:cNvGrpSpPr/>
          <p:nvPr/>
        </p:nvGrpSpPr>
        <p:grpSpPr>
          <a:xfrm>
            <a:off x="765419" y="1872900"/>
            <a:ext cx="3552152" cy="3333720"/>
            <a:chOff x="575161" y="573566"/>
            <a:chExt cx="3552152" cy="3333720"/>
          </a:xfrm>
        </p:grpSpPr>
        <p:sp>
          <p:nvSpPr>
            <p:cNvPr id="513" name="Google Shape;513;p20"/>
            <p:cNvSpPr/>
            <p:nvPr/>
          </p:nvSpPr>
          <p:spPr>
            <a:xfrm rot="-512804">
              <a:off x="895127" y="856474"/>
              <a:ext cx="2588094" cy="2588094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20"/>
            <p:cNvGrpSpPr/>
            <p:nvPr/>
          </p:nvGrpSpPr>
          <p:grpSpPr>
            <a:xfrm>
              <a:off x="575161" y="573566"/>
              <a:ext cx="3552152" cy="3333720"/>
              <a:chOff x="575161" y="573566"/>
              <a:chExt cx="3552152" cy="3333720"/>
            </a:xfrm>
          </p:grpSpPr>
          <p:pic>
            <p:nvPicPr>
              <p:cNvPr id="515" name="Google Shape;515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-1412804">
                <a:off x="945125" y="1098054"/>
                <a:ext cx="2588735" cy="2391709"/>
              </a:xfrm>
              <a:custGeom>
                <a:rect b="b" l="l" r="r" t="t"/>
                <a:pathLst>
                  <a:path extrusionOk="0" h="2391709" w="2588735">
                    <a:moveTo>
                      <a:pt x="1980293" y="0"/>
                    </a:moveTo>
                    <a:lnTo>
                      <a:pt x="1985932" y="3180"/>
                    </a:lnTo>
                    <a:cubicBezTo>
                      <a:pt x="2452344" y="297776"/>
                      <a:pt x="2694612" y="871373"/>
                      <a:pt x="2544321" y="1432266"/>
                    </a:cubicBezTo>
                    <a:cubicBezTo>
                      <a:pt x="2359348" y="2122596"/>
                      <a:pt x="1649774" y="2532268"/>
                      <a:pt x="959444" y="2347295"/>
                    </a:cubicBezTo>
                    <a:cubicBezTo>
                      <a:pt x="269114" y="2162322"/>
                      <a:pt x="-140559" y="1452748"/>
                      <a:pt x="44415" y="762418"/>
                    </a:cubicBezTo>
                    <a:cubicBezTo>
                      <a:pt x="125340" y="460399"/>
                      <a:pt x="306678" y="212099"/>
                      <a:pt x="542886" y="43812"/>
                    </a:cubicBezTo>
                    <a:lnTo>
                      <a:pt x="611043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516" name="Google Shape;516;p2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-1412804">
                <a:off x="1724643" y="874812"/>
                <a:ext cx="2007586" cy="23963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17" name="Google Shape;517;p20"/>
          <p:cNvSpPr/>
          <p:nvPr/>
        </p:nvSpPr>
        <p:spPr>
          <a:xfrm>
            <a:off x="4605824" y="653754"/>
            <a:ext cx="6111699" cy="1498559"/>
          </a:xfrm>
          <a:prstGeom prst="roundRect">
            <a:avLst>
              <a:gd fmla="val 22865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Gigi hewan karnivora </a:t>
            </a:r>
            <a:r>
              <a:rPr b="0" i="0" lang="en-US" sz="2400" u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terdiri dari gigi taring &amp; Seri yang tajam dan kuat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18" name="Google Shape;518;p20"/>
          <p:cNvGrpSpPr/>
          <p:nvPr/>
        </p:nvGrpSpPr>
        <p:grpSpPr>
          <a:xfrm>
            <a:off x="3936733" y="2718753"/>
            <a:ext cx="5178327" cy="911214"/>
            <a:chOff x="3420161" y="2718753"/>
            <a:chExt cx="5178327" cy="911214"/>
          </a:xfrm>
        </p:grpSpPr>
        <p:cxnSp>
          <p:nvCxnSpPr>
            <p:cNvPr id="519" name="Google Shape;519;p20"/>
            <p:cNvCxnSpPr/>
            <p:nvPr/>
          </p:nvCxnSpPr>
          <p:spPr>
            <a:xfrm flipH="1">
              <a:off x="3420161" y="3348789"/>
              <a:ext cx="833511" cy="21193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20" name="Google Shape;520;p20"/>
            <p:cNvSpPr/>
            <p:nvPr/>
          </p:nvSpPr>
          <p:spPr>
            <a:xfrm>
              <a:off x="4098469" y="2718753"/>
              <a:ext cx="4500019" cy="911214"/>
            </a:xfrm>
            <a:prstGeom prst="roundRect">
              <a:avLst>
                <a:gd fmla="val 36110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Gigi Taring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Merobek dan mengoyak mangsa</a:t>
              </a:r>
              <a:endParaRPr b="1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21" name="Google Shape;521;p20"/>
          <p:cNvGrpSpPr/>
          <p:nvPr/>
        </p:nvGrpSpPr>
        <p:grpSpPr>
          <a:xfrm>
            <a:off x="3868599" y="3939760"/>
            <a:ext cx="6211073" cy="1176291"/>
            <a:chOff x="3352027" y="3939760"/>
            <a:chExt cx="6211073" cy="1176291"/>
          </a:xfrm>
        </p:grpSpPr>
        <p:cxnSp>
          <p:nvCxnSpPr>
            <p:cNvPr id="522" name="Google Shape;522;p20"/>
            <p:cNvCxnSpPr/>
            <p:nvPr/>
          </p:nvCxnSpPr>
          <p:spPr>
            <a:xfrm rot="10800000">
              <a:off x="3352027" y="3939760"/>
              <a:ext cx="746442" cy="45385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23" name="Google Shape;523;p20"/>
            <p:cNvSpPr/>
            <p:nvPr/>
          </p:nvSpPr>
          <p:spPr>
            <a:xfrm>
              <a:off x="3994028" y="4204837"/>
              <a:ext cx="5569072" cy="911214"/>
            </a:xfrm>
            <a:prstGeom prst="roundRect">
              <a:avLst>
                <a:gd fmla="val 38201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Gigi Seri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r>
                <a:rPr b="0" i="0" lang="en-US" sz="2000" u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ajam dan kuat meskipun berukuran kecil</a:t>
              </a:r>
              <a:endParaRPr b="1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24" name="Google Shape;524;p20">
            <a:hlinkClick action="ppaction://hlinksldjump" r:id="rId6"/>
          </p:cNvPr>
          <p:cNvSpPr/>
          <p:nvPr/>
        </p:nvSpPr>
        <p:spPr>
          <a:xfrm>
            <a:off x="-323850" y="-914412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p20">
            <a:hlinkClick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7449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0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0">
            <a:hlinkClick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58899" y="5921952"/>
            <a:ext cx="73653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0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21"/>
          <p:cNvGrpSpPr/>
          <p:nvPr/>
        </p:nvGrpSpPr>
        <p:grpSpPr>
          <a:xfrm>
            <a:off x="0" y="0"/>
            <a:ext cx="12192000" cy="5315919"/>
            <a:chOff x="0" y="0"/>
            <a:chExt cx="12192000" cy="5315919"/>
          </a:xfrm>
        </p:grpSpPr>
        <p:sp>
          <p:nvSpPr>
            <p:cNvPr id="535" name="Google Shape;535;p21"/>
            <p:cNvSpPr/>
            <p:nvPr/>
          </p:nvSpPr>
          <p:spPr>
            <a:xfrm>
              <a:off x="0" y="0"/>
              <a:ext cx="12192000" cy="531591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1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1"/>
          <p:cNvGrpSpPr/>
          <p:nvPr/>
        </p:nvGrpSpPr>
        <p:grpSpPr>
          <a:xfrm>
            <a:off x="0" y="0"/>
            <a:ext cx="12192000" cy="5315919"/>
            <a:chOff x="0" y="0"/>
            <a:chExt cx="12192000" cy="5315919"/>
          </a:xfrm>
        </p:grpSpPr>
        <p:sp>
          <p:nvSpPr>
            <p:cNvPr id="541" name="Google Shape;541;p21"/>
            <p:cNvSpPr/>
            <p:nvPr/>
          </p:nvSpPr>
          <p:spPr>
            <a:xfrm>
              <a:off x="0" y="0"/>
              <a:ext cx="12192000" cy="531591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7941661" y="462052"/>
              <a:ext cx="984226" cy="491009"/>
            </a:xfrm>
            <a:custGeom>
              <a:rect b="b" l="l" r="r" t="t"/>
              <a:pathLst>
                <a:path extrusionOk="0" h="2584" w="5182">
                  <a:moveTo>
                    <a:pt x="2541" y="0"/>
                  </a:moveTo>
                  <a:cubicBezTo>
                    <a:pt x="3114" y="0"/>
                    <a:pt x="3578" y="464"/>
                    <a:pt x="3578" y="1036"/>
                  </a:cubicBezTo>
                  <a:cubicBezTo>
                    <a:pt x="3578" y="1146"/>
                    <a:pt x="3561" y="1251"/>
                    <a:pt x="3529" y="1351"/>
                  </a:cubicBezTo>
                  <a:cubicBezTo>
                    <a:pt x="3641" y="1262"/>
                    <a:pt x="3781" y="1208"/>
                    <a:pt x="3935" y="1208"/>
                  </a:cubicBezTo>
                  <a:cubicBezTo>
                    <a:pt x="4293" y="1208"/>
                    <a:pt x="4584" y="1499"/>
                    <a:pt x="4584" y="1857"/>
                  </a:cubicBezTo>
                  <a:cubicBezTo>
                    <a:pt x="4584" y="1862"/>
                    <a:pt x="4584" y="1867"/>
                    <a:pt x="4584" y="1872"/>
                  </a:cubicBezTo>
                  <a:lnTo>
                    <a:pt x="4826" y="1872"/>
                  </a:lnTo>
                  <a:cubicBezTo>
                    <a:pt x="5022" y="1872"/>
                    <a:pt x="5182" y="2032"/>
                    <a:pt x="5182" y="2228"/>
                  </a:cubicBezTo>
                  <a:lnTo>
                    <a:pt x="5182" y="2228"/>
                  </a:lnTo>
                  <a:cubicBezTo>
                    <a:pt x="5182" y="2423"/>
                    <a:pt x="5022" y="2584"/>
                    <a:pt x="4826" y="2584"/>
                  </a:cubicBezTo>
                  <a:lnTo>
                    <a:pt x="623" y="2584"/>
                  </a:lnTo>
                  <a:cubicBezTo>
                    <a:pt x="329" y="2584"/>
                    <a:pt x="0" y="2397"/>
                    <a:pt x="0" y="2073"/>
                  </a:cubicBezTo>
                  <a:cubicBezTo>
                    <a:pt x="0" y="1821"/>
                    <a:pt x="199" y="1615"/>
                    <a:pt x="449" y="1605"/>
                  </a:cubicBezTo>
                  <a:cubicBezTo>
                    <a:pt x="511" y="1264"/>
                    <a:pt x="810" y="1005"/>
                    <a:pt x="1170" y="1005"/>
                  </a:cubicBezTo>
                  <a:cubicBezTo>
                    <a:pt x="1291" y="1005"/>
                    <a:pt x="1405" y="1035"/>
                    <a:pt x="1506" y="1087"/>
                  </a:cubicBezTo>
                  <a:cubicBezTo>
                    <a:pt x="1505" y="1070"/>
                    <a:pt x="1505" y="1053"/>
                    <a:pt x="1505" y="1036"/>
                  </a:cubicBezTo>
                  <a:cubicBezTo>
                    <a:pt x="1505" y="464"/>
                    <a:pt x="1969" y="0"/>
                    <a:pt x="2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1"/>
            <p:cNvSpPr/>
            <p:nvPr/>
          </p:nvSpPr>
          <p:spPr>
            <a:xfrm flipH="1">
              <a:off x="4380019" y="1904713"/>
              <a:ext cx="824322" cy="411564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10826031" y="1684921"/>
              <a:ext cx="984408" cy="491009"/>
            </a:xfrm>
            <a:custGeom>
              <a:rect b="b" l="l" r="r" t="t"/>
              <a:pathLst>
                <a:path extrusionOk="0" h="1364" w="2736">
                  <a:moveTo>
                    <a:pt x="1342" y="0"/>
                  </a:moveTo>
                  <a:cubicBezTo>
                    <a:pt x="1644" y="0"/>
                    <a:pt x="1889" y="245"/>
                    <a:pt x="1889" y="547"/>
                  </a:cubicBezTo>
                  <a:cubicBezTo>
                    <a:pt x="1889" y="605"/>
                    <a:pt x="1880" y="661"/>
                    <a:pt x="1863" y="713"/>
                  </a:cubicBezTo>
                  <a:cubicBezTo>
                    <a:pt x="1922" y="666"/>
                    <a:pt x="1996" y="638"/>
                    <a:pt x="2077" y="638"/>
                  </a:cubicBezTo>
                  <a:cubicBezTo>
                    <a:pt x="2267" y="638"/>
                    <a:pt x="2420" y="791"/>
                    <a:pt x="2420" y="980"/>
                  </a:cubicBezTo>
                  <a:cubicBezTo>
                    <a:pt x="2420" y="983"/>
                    <a:pt x="2420" y="986"/>
                    <a:pt x="2420" y="988"/>
                  </a:cubicBezTo>
                  <a:lnTo>
                    <a:pt x="2548" y="988"/>
                  </a:lnTo>
                  <a:cubicBezTo>
                    <a:pt x="2651" y="988"/>
                    <a:pt x="2736" y="1073"/>
                    <a:pt x="2736" y="1176"/>
                  </a:cubicBezTo>
                  <a:lnTo>
                    <a:pt x="2736" y="1176"/>
                  </a:lnTo>
                  <a:cubicBezTo>
                    <a:pt x="2736" y="1279"/>
                    <a:pt x="2651" y="1364"/>
                    <a:pt x="2548" y="1364"/>
                  </a:cubicBezTo>
                  <a:lnTo>
                    <a:pt x="329" y="1364"/>
                  </a:lnTo>
                  <a:cubicBezTo>
                    <a:pt x="174" y="1364"/>
                    <a:pt x="0" y="1265"/>
                    <a:pt x="0" y="1094"/>
                  </a:cubicBezTo>
                  <a:cubicBezTo>
                    <a:pt x="0" y="961"/>
                    <a:pt x="105" y="853"/>
                    <a:pt x="237" y="847"/>
                  </a:cubicBezTo>
                  <a:cubicBezTo>
                    <a:pt x="270" y="667"/>
                    <a:pt x="428" y="531"/>
                    <a:pt x="617" y="531"/>
                  </a:cubicBezTo>
                  <a:cubicBezTo>
                    <a:pt x="681" y="531"/>
                    <a:pt x="742" y="546"/>
                    <a:pt x="795" y="574"/>
                  </a:cubicBezTo>
                  <a:cubicBezTo>
                    <a:pt x="795" y="565"/>
                    <a:pt x="794" y="556"/>
                    <a:pt x="794" y="547"/>
                  </a:cubicBezTo>
                  <a:cubicBezTo>
                    <a:pt x="794" y="245"/>
                    <a:pt x="1039" y="0"/>
                    <a:pt x="1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1"/>
            <p:cNvSpPr/>
            <p:nvPr/>
          </p:nvSpPr>
          <p:spPr>
            <a:xfrm flipH="1">
              <a:off x="1402915" y="638373"/>
              <a:ext cx="984408" cy="491491"/>
            </a:xfrm>
            <a:custGeom>
              <a:rect b="b" l="l" r="r" t="t"/>
              <a:pathLst>
                <a:path extrusionOk="0" h="1143" w="2292">
                  <a:moveTo>
                    <a:pt x="1124" y="0"/>
                  </a:moveTo>
                  <a:cubicBezTo>
                    <a:pt x="1377" y="0"/>
                    <a:pt x="1582" y="205"/>
                    <a:pt x="1582" y="459"/>
                  </a:cubicBezTo>
                  <a:cubicBezTo>
                    <a:pt x="1582" y="507"/>
                    <a:pt x="1575" y="554"/>
                    <a:pt x="1561" y="598"/>
                  </a:cubicBezTo>
                  <a:cubicBezTo>
                    <a:pt x="1610" y="558"/>
                    <a:pt x="1672" y="535"/>
                    <a:pt x="1740" y="535"/>
                  </a:cubicBezTo>
                  <a:cubicBezTo>
                    <a:pt x="1899" y="535"/>
                    <a:pt x="2027" y="663"/>
                    <a:pt x="2027" y="822"/>
                  </a:cubicBezTo>
                  <a:cubicBezTo>
                    <a:pt x="2027" y="824"/>
                    <a:pt x="2027" y="826"/>
                    <a:pt x="2027" y="828"/>
                  </a:cubicBezTo>
                  <a:lnTo>
                    <a:pt x="2135" y="828"/>
                  </a:lnTo>
                  <a:cubicBezTo>
                    <a:pt x="2221" y="828"/>
                    <a:pt x="2292" y="899"/>
                    <a:pt x="2292" y="986"/>
                  </a:cubicBezTo>
                  <a:lnTo>
                    <a:pt x="2292" y="986"/>
                  </a:lnTo>
                  <a:cubicBezTo>
                    <a:pt x="2292" y="1072"/>
                    <a:pt x="2221" y="1143"/>
                    <a:pt x="2135" y="1143"/>
                  </a:cubicBezTo>
                  <a:lnTo>
                    <a:pt x="275" y="1143"/>
                  </a:lnTo>
                  <a:cubicBezTo>
                    <a:pt x="145" y="1143"/>
                    <a:pt x="0" y="1060"/>
                    <a:pt x="0" y="917"/>
                  </a:cubicBezTo>
                  <a:cubicBezTo>
                    <a:pt x="0" y="806"/>
                    <a:pt x="88" y="715"/>
                    <a:pt x="198" y="710"/>
                  </a:cubicBezTo>
                  <a:cubicBezTo>
                    <a:pt x="226" y="559"/>
                    <a:pt x="358" y="445"/>
                    <a:pt x="517" y="445"/>
                  </a:cubicBezTo>
                  <a:cubicBezTo>
                    <a:pt x="571" y="445"/>
                    <a:pt x="621" y="458"/>
                    <a:pt x="666" y="481"/>
                  </a:cubicBezTo>
                  <a:cubicBezTo>
                    <a:pt x="665" y="474"/>
                    <a:pt x="665" y="466"/>
                    <a:pt x="665" y="459"/>
                  </a:cubicBezTo>
                  <a:cubicBezTo>
                    <a:pt x="665" y="205"/>
                    <a:pt x="871" y="0"/>
                    <a:pt x="1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7200" lIns="34400" spcFirstLastPara="1" rIns="34400" wrap="square" tIns="17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6" name="Google Shape;5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95650"/>
            <a:ext cx="12191999" cy="35948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21"/>
          <p:cNvGrpSpPr/>
          <p:nvPr/>
        </p:nvGrpSpPr>
        <p:grpSpPr>
          <a:xfrm>
            <a:off x="3041912" y="2086446"/>
            <a:ext cx="2597928" cy="2102817"/>
            <a:chOff x="3762096" y="1233990"/>
            <a:chExt cx="2596194" cy="2101414"/>
          </a:xfrm>
        </p:grpSpPr>
        <p:sp>
          <p:nvSpPr>
            <p:cNvPr id="548" name="Google Shape;548;p21"/>
            <p:cNvSpPr/>
            <p:nvPr/>
          </p:nvSpPr>
          <p:spPr>
            <a:xfrm>
              <a:off x="4563457" y="1513820"/>
              <a:ext cx="1662847" cy="166284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9" name="Google Shape;54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05466">
              <a:off x="4562322" y="1539436"/>
              <a:ext cx="1663130" cy="1663130"/>
            </a:xfrm>
            <a:custGeom>
              <a:rect b="b" l="l" r="r" t="t"/>
              <a:pathLst>
                <a:path extrusionOk="0" h="1663130" w="1663130">
                  <a:moveTo>
                    <a:pt x="685889" y="13003"/>
                  </a:moveTo>
                  <a:cubicBezTo>
                    <a:pt x="1137968" y="-67452"/>
                    <a:pt x="1569673" y="233809"/>
                    <a:pt x="1650128" y="685889"/>
                  </a:cubicBezTo>
                  <a:cubicBezTo>
                    <a:pt x="1730583" y="1137968"/>
                    <a:pt x="1429322" y="1569672"/>
                    <a:pt x="977243" y="1650128"/>
                  </a:cubicBezTo>
                  <a:cubicBezTo>
                    <a:pt x="525163" y="1730583"/>
                    <a:pt x="93459" y="1429322"/>
                    <a:pt x="13003" y="977242"/>
                  </a:cubicBezTo>
                  <a:cubicBezTo>
                    <a:pt x="-67452" y="525163"/>
                    <a:pt x="233809" y="93459"/>
                    <a:pt x="685889" y="13003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550" name="Google Shape;550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605466">
              <a:off x="3863889" y="1409517"/>
              <a:ext cx="2122710" cy="13493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1" name="Google Shape;55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7206" y="2271124"/>
            <a:ext cx="2765385" cy="1823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69384" y="2029307"/>
            <a:ext cx="1757392" cy="2227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21"/>
          <p:cNvGrpSpPr/>
          <p:nvPr/>
        </p:nvGrpSpPr>
        <p:grpSpPr>
          <a:xfrm>
            <a:off x="317829" y="2343246"/>
            <a:ext cx="2481642" cy="1692590"/>
            <a:chOff x="2213361" y="2298356"/>
            <a:chExt cx="1925848" cy="1313514"/>
          </a:xfrm>
        </p:grpSpPr>
        <p:sp>
          <p:nvSpPr>
            <p:cNvPr id="554" name="Google Shape;554;p21"/>
            <p:cNvSpPr/>
            <p:nvPr/>
          </p:nvSpPr>
          <p:spPr>
            <a:xfrm>
              <a:off x="2811176" y="2298356"/>
              <a:ext cx="1313514" cy="131351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5" name="Google Shape;555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2825695" y="2308841"/>
              <a:ext cx="1313514" cy="1291294"/>
            </a:xfrm>
            <a:custGeom>
              <a:rect b="b" l="l" r="r" t="t"/>
              <a:pathLst>
                <a:path extrusionOk="0" h="1291294" w="1313514">
                  <a:moveTo>
                    <a:pt x="817714" y="0"/>
                  </a:moveTo>
                  <a:lnTo>
                    <a:pt x="495800" y="0"/>
                  </a:lnTo>
                  <a:lnTo>
                    <a:pt x="401118" y="29391"/>
                  </a:lnTo>
                  <a:cubicBezTo>
                    <a:pt x="165398" y="129092"/>
                    <a:pt x="0" y="362499"/>
                    <a:pt x="0" y="634537"/>
                  </a:cubicBezTo>
                  <a:cubicBezTo>
                    <a:pt x="0" y="997254"/>
                    <a:pt x="294040" y="1291294"/>
                    <a:pt x="656757" y="1291294"/>
                  </a:cubicBezTo>
                  <a:cubicBezTo>
                    <a:pt x="1019474" y="1291294"/>
                    <a:pt x="1313514" y="997254"/>
                    <a:pt x="1313514" y="634537"/>
                  </a:cubicBezTo>
                  <a:cubicBezTo>
                    <a:pt x="1313514" y="362499"/>
                    <a:pt x="1148117" y="129092"/>
                    <a:pt x="912397" y="29391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556" name="Google Shape;556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>
              <a:off x="2213361" y="2325653"/>
              <a:ext cx="1714633" cy="1103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21"/>
          <p:cNvSpPr/>
          <p:nvPr/>
        </p:nvSpPr>
        <p:spPr>
          <a:xfrm>
            <a:off x="3297828" y="685087"/>
            <a:ext cx="5942078" cy="786605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Contoh Hewan Karnivora </a:t>
            </a:r>
            <a:endParaRPr/>
          </a:p>
        </p:txBody>
      </p:sp>
      <p:sp>
        <p:nvSpPr>
          <p:cNvPr id="558" name="Google Shape;558;p21"/>
          <p:cNvSpPr/>
          <p:nvPr/>
        </p:nvSpPr>
        <p:spPr>
          <a:xfrm>
            <a:off x="994347" y="4336220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Harimau </a:t>
            </a:r>
            <a:endParaRPr/>
          </a:p>
        </p:txBody>
      </p:sp>
      <p:sp>
        <p:nvSpPr>
          <p:cNvPr id="559" name="Google Shape;559;p21"/>
          <p:cNvSpPr/>
          <p:nvPr/>
        </p:nvSpPr>
        <p:spPr>
          <a:xfrm>
            <a:off x="3606207" y="4336220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Serigala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0" name="Google Shape;560;p21"/>
          <p:cNvSpPr/>
          <p:nvPr/>
        </p:nvSpPr>
        <p:spPr>
          <a:xfrm>
            <a:off x="6218067" y="4336220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Buaya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1" name="Google Shape;561;p21"/>
          <p:cNvSpPr/>
          <p:nvPr/>
        </p:nvSpPr>
        <p:spPr>
          <a:xfrm>
            <a:off x="8787864" y="4336220"/>
            <a:ext cx="1943665" cy="559871"/>
          </a:xfrm>
          <a:prstGeom prst="roundRect">
            <a:avLst>
              <a:gd fmla="val 38201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Ular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2" name="Google Shape;562;p21">
            <a:hlinkClick action="ppaction://hlinksldjump" r:id="rId10"/>
          </p:cNvPr>
          <p:cNvSpPr/>
          <p:nvPr/>
        </p:nvSpPr>
        <p:spPr>
          <a:xfrm>
            <a:off x="-323850" y="-914412"/>
            <a:ext cx="12839700" cy="8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21">
            <a:hlinkClick action="ppaction://hlinkshowjump?jump=previousslide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57449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1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89964" y="5921952"/>
            <a:ext cx="73650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1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330977" y="5915329"/>
            <a:ext cx="73559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